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64" r:id="rId5"/>
    <p:sldId id="260" r:id="rId6"/>
    <p:sldId id="262" r:id="rId7"/>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66"/>
    <a:srgbClr val="2E7D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116" d="100"/>
          <a:sy n="116" d="100"/>
        </p:scale>
        <p:origin x="276"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80B1188-ED82-AED0-5C28-5276A5355B5E}"/>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CB529147-C270-88ED-40A0-AA93ABDEACA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14BABA22-7B33-CE18-3208-0A35736FE6F9}"/>
              </a:ext>
            </a:extLst>
          </p:cNvPr>
          <p:cNvSpPr>
            <a:spLocks noGrp="1"/>
          </p:cNvSpPr>
          <p:nvPr>
            <p:ph type="dt" sz="half" idx="10"/>
          </p:nvPr>
        </p:nvSpPr>
        <p:spPr/>
        <p:txBody>
          <a:bodyPr/>
          <a:lstStyle/>
          <a:p>
            <a:fld id="{98D8FA82-2CC2-437D-AB85-2120C2CBC1AB}" type="datetimeFigureOut">
              <a:rPr lang="da-DK" smtClean="0"/>
              <a:t>05-10-2026</a:t>
            </a:fld>
            <a:endParaRPr lang="da-DK"/>
          </a:p>
        </p:txBody>
      </p:sp>
      <p:sp>
        <p:nvSpPr>
          <p:cNvPr id="5" name="Pladsholder til sidefod 4">
            <a:extLst>
              <a:ext uri="{FF2B5EF4-FFF2-40B4-BE49-F238E27FC236}">
                <a16:creationId xmlns:a16="http://schemas.microsoft.com/office/drawing/2014/main" id="{D155E9EB-0D56-34FC-47BD-5A48C5381B4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234D1BC5-9513-50C1-A5D1-104DC3CBFD41}"/>
              </a:ext>
            </a:extLst>
          </p:cNvPr>
          <p:cNvSpPr>
            <a:spLocks noGrp="1"/>
          </p:cNvSpPr>
          <p:nvPr>
            <p:ph type="sldNum" sz="quarter" idx="12"/>
          </p:nvPr>
        </p:nvSpPr>
        <p:spPr/>
        <p:txBody>
          <a:bodyPr/>
          <a:lstStyle/>
          <a:p>
            <a:fld id="{7392DB22-1570-4295-B76A-D0128A0100F6}" type="slidenum">
              <a:rPr lang="da-DK" smtClean="0"/>
              <a:t>‹#›</a:t>
            </a:fld>
            <a:endParaRPr lang="da-DK"/>
          </a:p>
        </p:txBody>
      </p:sp>
      <p:pic>
        <p:nvPicPr>
          <p:cNvPr id="8" name="Picture 10" descr="A blue and green logo&#10;&#10;AI-generated content may be incorrect.">
            <a:extLst>
              <a:ext uri="{FF2B5EF4-FFF2-40B4-BE49-F238E27FC236}">
                <a16:creationId xmlns:a16="http://schemas.microsoft.com/office/drawing/2014/main" id="{E03C11E5-FB6D-7987-8C18-55994FA0C822}"/>
              </a:ext>
            </a:extLst>
          </p:cNvPr>
          <p:cNvPicPr>
            <a:picLocks noChangeAspect="1"/>
          </p:cNvPicPr>
          <p:nvPr userDrawn="1"/>
        </p:nvPicPr>
        <p:blipFill>
          <a:blip r:embed="rId2"/>
          <a:stretch>
            <a:fillRect/>
          </a:stretch>
        </p:blipFill>
        <p:spPr>
          <a:xfrm>
            <a:off x="0" y="5662563"/>
            <a:ext cx="12192000" cy="1199535"/>
          </a:xfrm>
          <a:prstGeom prst="rect">
            <a:avLst/>
          </a:prstGeom>
        </p:spPr>
      </p:pic>
    </p:spTree>
    <p:extLst>
      <p:ext uri="{BB962C8B-B14F-4D97-AF65-F5344CB8AC3E}">
        <p14:creationId xmlns:p14="http://schemas.microsoft.com/office/powerpoint/2010/main" val="1693252260"/>
      </p:ext>
    </p:extLst>
  </p:cSld>
  <p:clrMapOvr>
    <a:masterClrMapping/>
  </p:clrMapOvr>
  <p:hf sldNum="0" hd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BF7431-1B31-70BF-3432-C8AF4C0B384F}"/>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1CA84CDF-F8F5-7615-F759-C882D7A80E7F}"/>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C9024012-4CD6-184F-6A87-A5F50F61C9EB}"/>
              </a:ext>
            </a:extLst>
          </p:cNvPr>
          <p:cNvSpPr>
            <a:spLocks noGrp="1"/>
          </p:cNvSpPr>
          <p:nvPr>
            <p:ph type="dt" sz="half" idx="10"/>
          </p:nvPr>
        </p:nvSpPr>
        <p:spPr/>
        <p:txBody>
          <a:bodyPr/>
          <a:lstStyle/>
          <a:p>
            <a:fld id="{98D8FA82-2CC2-437D-AB85-2120C2CBC1AB}" type="datetimeFigureOut">
              <a:rPr lang="da-DK" smtClean="0"/>
              <a:t>05-10-2026</a:t>
            </a:fld>
            <a:endParaRPr lang="da-DK"/>
          </a:p>
        </p:txBody>
      </p:sp>
      <p:sp>
        <p:nvSpPr>
          <p:cNvPr id="5" name="Pladsholder til sidefod 4">
            <a:extLst>
              <a:ext uri="{FF2B5EF4-FFF2-40B4-BE49-F238E27FC236}">
                <a16:creationId xmlns:a16="http://schemas.microsoft.com/office/drawing/2014/main" id="{81003C73-18E3-0EF7-525C-8C8A0572617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8E2E7A4-9281-C9E7-12B6-40A10E56AA82}"/>
              </a:ext>
            </a:extLst>
          </p:cNvPr>
          <p:cNvSpPr>
            <a:spLocks noGrp="1"/>
          </p:cNvSpPr>
          <p:nvPr>
            <p:ph type="sldNum" sz="quarter" idx="12"/>
          </p:nvPr>
        </p:nvSpPr>
        <p:spPr/>
        <p:txBody>
          <a:bodyPr/>
          <a:lstStyle/>
          <a:p>
            <a:fld id="{7392DB22-1570-4295-B76A-D0128A0100F6}" type="slidenum">
              <a:rPr lang="da-DK" smtClean="0"/>
              <a:t>‹#›</a:t>
            </a:fld>
            <a:endParaRPr lang="da-DK"/>
          </a:p>
        </p:txBody>
      </p:sp>
      <p:pic>
        <p:nvPicPr>
          <p:cNvPr id="8" name="Picture 10" descr="A blue and green logo&#10;&#10;AI-generated content may be incorrect.">
            <a:extLst>
              <a:ext uri="{FF2B5EF4-FFF2-40B4-BE49-F238E27FC236}">
                <a16:creationId xmlns:a16="http://schemas.microsoft.com/office/drawing/2014/main" id="{EF032138-0195-4E97-683E-A85110C15DA6}"/>
              </a:ext>
            </a:extLst>
          </p:cNvPr>
          <p:cNvPicPr>
            <a:picLocks noChangeAspect="1"/>
          </p:cNvPicPr>
          <p:nvPr userDrawn="1"/>
        </p:nvPicPr>
        <p:blipFill>
          <a:blip r:embed="rId2"/>
          <a:stretch>
            <a:fillRect/>
          </a:stretch>
        </p:blipFill>
        <p:spPr>
          <a:xfrm>
            <a:off x="0" y="5662563"/>
            <a:ext cx="12192000" cy="1199535"/>
          </a:xfrm>
          <a:prstGeom prst="rect">
            <a:avLst/>
          </a:prstGeom>
        </p:spPr>
      </p:pic>
    </p:spTree>
    <p:extLst>
      <p:ext uri="{BB962C8B-B14F-4D97-AF65-F5344CB8AC3E}">
        <p14:creationId xmlns:p14="http://schemas.microsoft.com/office/powerpoint/2010/main" val="3847110250"/>
      </p:ext>
    </p:extLst>
  </p:cSld>
  <p:clrMapOvr>
    <a:masterClrMapping/>
  </p:clrMapOvr>
  <p:hf sldNum="0" hdr="0" dt="0"/>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AE053F-5D1A-5994-4472-E88446B7F337}"/>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89FC20FA-AE19-6C04-3906-707E7AC4B6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AAF45C89-2DDB-7AEE-562D-4EC98D5E51C5}"/>
              </a:ext>
            </a:extLst>
          </p:cNvPr>
          <p:cNvSpPr>
            <a:spLocks noGrp="1"/>
          </p:cNvSpPr>
          <p:nvPr>
            <p:ph type="dt" sz="half" idx="10"/>
          </p:nvPr>
        </p:nvSpPr>
        <p:spPr/>
        <p:txBody>
          <a:bodyPr/>
          <a:lstStyle/>
          <a:p>
            <a:fld id="{98D8FA82-2CC2-437D-AB85-2120C2CBC1AB}" type="datetimeFigureOut">
              <a:rPr lang="da-DK" smtClean="0"/>
              <a:t>05-10-2026</a:t>
            </a:fld>
            <a:endParaRPr lang="da-DK"/>
          </a:p>
        </p:txBody>
      </p:sp>
      <p:sp>
        <p:nvSpPr>
          <p:cNvPr id="5" name="Pladsholder til sidefod 4">
            <a:extLst>
              <a:ext uri="{FF2B5EF4-FFF2-40B4-BE49-F238E27FC236}">
                <a16:creationId xmlns:a16="http://schemas.microsoft.com/office/drawing/2014/main" id="{89A65A22-A693-19C2-9E80-770FE12DDD24}"/>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A51E8CC4-A109-BB1C-258B-21C9B979EC3A}"/>
              </a:ext>
            </a:extLst>
          </p:cNvPr>
          <p:cNvSpPr>
            <a:spLocks noGrp="1"/>
          </p:cNvSpPr>
          <p:nvPr>
            <p:ph type="sldNum" sz="quarter" idx="12"/>
          </p:nvPr>
        </p:nvSpPr>
        <p:spPr/>
        <p:txBody>
          <a:bodyPr/>
          <a:lstStyle/>
          <a:p>
            <a:fld id="{7392DB22-1570-4295-B76A-D0128A0100F6}" type="slidenum">
              <a:rPr lang="da-DK" smtClean="0"/>
              <a:t>‹#›</a:t>
            </a:fld>
            <a:endParaRPr lang="da-DK"/>
          </a:p>
        </p:txBody>
      </p:sp>
    </p:spTree>
    <p:extLst>
      <p:ext uri="{BB962C8B-B14F-4D97-AF65-F5344CB8AC3E}">
        <p14:creationId xmlns:p14="http://schemas.microsoft.com/office/powerpoint/2010/main" val="1414252887"/>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1FC42D-EC4D-D563-0650-3011991BE03E}"/>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81E6FEE-59D7-CEA2-F505-EA2F84BAC845}"/>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F318F6E9-E899-7712-3709-CBCB4BA64E53}"/>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E47A6611-2EAD-5A48-127E-FD9BC943ED7D}"/>
              </a:ext>
            </a:extLst>
          </p:cNvPr>
          <p:cNvSpPr>
            <a:spLocks noGrp="1"/>
          </p:cNvSpPr>
          <p:nvPr>
            <p:ph type="dt" sz="half" idx="10"/>
          </p:nvPr>
        </p:nvSpPr>
        <p:spPr/>
        <p:txBody>
          <a:bodyPr/>
          <a:lstStyle/>
          <a:p>
            <a:fld id="{98D8FA82-2CC2-437D-AB85-2120C2CBC1AB}" type="datetimeFigureOut">
              <a:rPr lang="da-DK" smtClean="0"/>
              <a:t>05-10-2026</a:t>
            </a:fld>
            <a:endParaRPr lang="da-DK"/>
          </a:p>
        </p:txBody>
      </p:sp>
      <p:sp>
        <p:nvSpPr>
          <p:cNvPr id="6" name="Pladsholder til sidefod 5">
            <a:extLst>
              <a:ext uri="{FF2B5EF4-FFF2-40B4-BE49-F238E27FC236}">
                <a16:creationId xmlns:a16="http://schemas.microsoft.com/office/drawing/2014/main" id="{42AE2AE4-A96B-F2A6-8E7B-4927E49CD470}"/>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4FE9ADA-BCE1-327D-B053-028485343D7B}"/>
              </a:ext>
            </a:extLst>
          </p:cNvPr>
          <p:cNvSpPr>
            <a:spLocks noGrp="1"/>
          </p:cNvSpPr>
          <p:nvPr>
            <p:ph type="sldNum" sz="quarter" idx="12"/>
          </p:nvPr>
        </p:nvSpPr>
        <p:spPr/>
        <p:txBody>
          <a:bodyPr/>
          <a:lstStyle/>
          <a:p>
            <a:fld id="{7392DB22-1570-4295-B76A-D0128A0100F6}" type="slidenum">
              <a:rPr lang="da-DK" smtClean="0"/>
              <a:t>‹#›</a:t>
            </a:fld>
            <a:endParaRPr lang="da-DK"/>
          </a:p>
        </p:txBody>
      </p:sp>
    </p:spTree>
    <p:extLst>
      <p:ext uri="{BB962C8B-B14F-4D97-AF65-F5344CB8AC3E}">
        <p14:creationId xmlns:p14="http://schemas.microsoft.com/office/powerpoint/2010/main" val="3834460898"/>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8ECA8AE-A6CF-1FC5-3FB1-AB68FACC6797}"/>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5EDAEE7-397E-98F6-D1EB-A7D76B0302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FEA58DDD-3082-0A0B-02B8-68F5F2E2483E}"/>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29EFEA20-7DAB-84A8-6259-F26673F93C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C8E0D129-E067-C369-BB69-AE790EACDAA1}"/>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0D52A880-8762-82AC-91B2-082975DACB08}"/>
              </a:ext>
            </a:extLst>
          </p:cNvPr>
          <p:cNvSpPr>
            <a:spLocks noGrp="1"/>
          </p:cNvSpPr>
          <p:nvPr>
            <p:ph type="dt" sz="half" idx="10"/>
          </p:nvPr>
        </p:nvSpPr>
        <p:spPr/>
        <p:txBody>
          <a:bodyPr/>
          <a:lstStyle/>
          <a:p>
            <a:fld id="{98D8FA82-2CC2-437D-AB85-2120C2CBC1AB}" type="datetimeFigureOut">
              <a:rPr lang="da-DK" smtClean="0"/>
              <a:t>05-10-2026</a:t>
            </a:fld>
            <a:endParaRPr lang="da-DK"/>
          </a:p>
        </p:txBody>
      </p:sp>
      <p:sp>
        <p:nvSpPr>
          <p:cNvPr id="8" name="Pladsholder til sidefod 7">
            <a:extLst>
              <a:ext uri="{FF2B5EF4-FFF2-40B4-BE49-F238E27FC236}">
                <a16:creationId xmlns:a16="http://schemas.microsoft.com/office/drawing/2014/main" id="{3C417ADC-97AD-7561-D862-D46D6880BFEC}"/>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F1BB42AB-5127-80AE-23C7-02F0D4F22E55}"/>
              </a:ext>
            </a:extLst>
          </p:cNvPr>
          <p:cNvSpPr>
            <a:spLocks noGrp="1"/>
          </p:cNvSpPr>
          <p:nvPr>
            <p:ph type="sldNum" sz="quarter" idx="12"/>
          </p:nvPr>
        </p:nvSpPr>
        <p:spPr/>
        <p:txBody>
          <a:bodyPr/>
          <a:lstStyle/>
          <a:p>
            <a:fld id="{7392DB22-1570-4295-B76A-D0128A0100F6}" type="slidenum">
              <a:rPr lang="da-DK" smtClean="0"/>
              <a:t>‹#›</a:t>
            </a:fld>
            <a:endParaRPr lang="da-DK"/>
          </a:p>
        </p:txBody>
      </p:sp>
    </p:spTree>
    <p:extLst>
      <p:ext uri="{BB962C8B-B14F-4D97-AF65-F5344CB8AC3E}">
        <p14:creationId xmlns:p14="http://schemas.microsoft.com/office/powerpoint/2010/main" val="2961152249"/>
      </p:ext>
    </p:extLst>
  </p:cSld>
  <p:clrMapOvr>
    <a:masterClrMapping/>
  </p:clrMapOvr>
  <p:hf sldNum="0"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BB4650-9831-163A-B06E-A5F55BC6AE30}"/>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3CA246C2-1685-9919-6188-AFC972FC259C}"/>
              </a:ext>
            </a:extLst>
          </p:cNvPr>
          <p:cNvSpPr>
            <a:spLocks noGrp="1"/>
          </p:cNvSpPr>
          <p:nvPr>
            <p:ph type="dt" sz="half" idx="10"/>
          </p:nvPr>
        </p:nvSpPr>
        <p:spPr/>
        <p:txBody>
          <a:bodyPr/>
          <a:lstStyle/>
          <a:p>
            <a:fld id="{98D8FA82-2CC2-437D-AB85-2120C2CBC1AB}" type="datetimeFigureOut">
              <a:rPr lang="da-DK" smtClean="0"/>
              <a:t>05-10-2026</a:t>
            </a:fld>
            <a:endParaRPr lang="da-DK"/>
          </a:p>
        </p:txBody>
      </p:sp>
      <p:sp>
        <p:nvSpPr>
          <p:cNvPr id="4" name="Pladsholder til sidefod 3">
            <a:extLst>
              <a:ext uri="{FF2B5EF4-FFF2-40B4-BE49-F238E27FC236}">
                <a16:creationId xmlns:a16="http://schemas.microsoft.com/office/drawing/2014/main" id="{F19E4FA5-B95A-B55C-0DBD-26FA26A3922D}"/>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1B591D31-1E0E-EA1E-7FB5-A0B08739DF7A}"/>
              </a:ext>
            </a:extLst>
          </p:cNvPr>
          <p:cNvSpPr>
            <a:spLocks noGrp="1"/>
          </p:cNvSpPr>
          <p:nvPr>
            <p:ph type="sldNum" sz="quarter" idx="12"/>
          </p:nvPr>
        </p:nvSpPr>
        <p:spPr/>
        <p:txBody>
          <a:bodyPr/>
          <a:lstStyle/>
          <a:p>
            <a:fld id="{7392DB22-1570-4295-B76A-D0128A0100F6}" type="slidenum">
              <a:rPr lang="da-DK" smtClean="0"/>
              <a:t>‹#›</a:t>
            </a:fld>
            <a:endParaRPr lang="da-DK"/>
          </a:p>
        </p:txBody>
      </p:sp>
    </p:spTree>
    <p:extLst>
      <p:ext uri="{BB962C8B-B14F-4D97-AF65-F5344CB8AC3E}">
        <p14:creationId xmlns:p14="http://schemas.microsoft.com/office/powerpoint/2010/main" val="1342443636"/>
      </p:ext>
    </p:extLst>
  </p:cSld>
  <p:clrMapOvr>
    <a:masterClrMapping/>
  </p:clrMapOvr>
  <p:hf sldNum="0"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A670E06D-1C12-C4FE-A2AD-673970B0E6FF}"/>
              </a:ext>
            </a:extLst>
          </p:cNvPr>
          <p:cNvSpPr>
            <a:spLocks noGrp="1"/>
          </p:cNvSpPr>
          <p:nvPr>
            <p:ph type="dt" sz="half" idx="10"/>
          </p:nvPr>
        </p:nvSpPr>
        <p:spPr/>
        <p:txBody>
          <a:bodyPr/>
          <a:lstStyle/>
          <a:p>
            <a:fld id="{98D8FA82-2CC2-437D-AB85-2120C2CBC1AB}" type="datetimeFigureOut">
              <a:rPr lang="da-DK" smtClean="0"/>
              <a:t>05-10-2026</a:t>
            </a:fld>
            <a:endParaRPr lang="da-DK"/>
          </a:p>
        </p:txBody>
      </p:sp>
      <p:sp>
        <p:nvSpPr>
          <p:cNvPr id="3" name="Pladsholder til sidefod 2">
            <a:extLst>
              <a:ext uri="{FF2B5EF4-FFF2-40B4-BE49-F238E27FC236}">
                <a16:creationId xmlns:a16="http://schemas.microsoft.com/office/drawing/2014/main" id="{AD0875FF-D30C-27DA-EA38-642BEFCA455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6C1612E8-3ADE-D8BF-FA58-D886DF911D28}"/>
              </a:ext>
            </a:extLst>
          </p:cNvPr>
          <p:cNvSpPr>
            <a:spLocks noGrp="1"/>
          </p:cNvSpPr>
          <p:nvPr>
            <p:ph type="sldNum" sz="quarter" idx="12"/>
          </p:nvPr>
        </p:nvSpPr>
        <p:spPr/>
        <p:txBody>
          <a:bodyPr/>
          <a:lstStyle/>
          <a:p>
            <a:fld id="{7392DB22-1570-4295-B76A-D0128A0100F6}" type="slidenum">
              <a:rPr lang="da-DK" smtClean="0"/>
              <a:t>‹#›</a:t>
            </a:fld>
            <a:endParaRPr lang="da-DK"/>
          </a:p>
        </p:txBody>
      </p:sp>
    </p:spTree>
    <p:extLst>
      <p:ext uri="{BB962C8B-B14F-4D97-AF65-F5344CB8AC3E}">
        <p14:creationId xmlns:p14="http://schemas.microsoft.com/office/powerpoint/2010/main" val="1673607372"/>
      </p:ext>
    </p:extLst>
  </p:cSld>
  <p:clrMapOvr>
    <a:masterClrMapping/>
  </p:clrMapOvr>
  <p:hf sldNum="0"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C19D29-FDE2-3D17-1C89-71DB40D28A2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885EFA2C-B1D0-CD91-3592-356EC7E8B7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86417B5E-7DF1-D256-BF10-235E8B0BAE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BB94E999-2D2C-111E-9B1F-FD3D1F90B5C7}"/>
              </a:ext>
            </a:extLst>
          </p:cNvPr>
          <p:cNvSpPr>
            <a:spLocks noGrp="1"/>
          </p:cNvSpPr>
          <p:nvPr>
            <p:ph type="dt" sz="half" idx="10"/>
          </p:nvPr>
        </p:nvSpPr>
        <p:spPr/>
        <p:txBody>
          <a:bodyPr/>
          <a:lstStyle/>
          <a:p>
            <a:fld id="{98D8FA82-2CC2-437D-AB85-2120C2CBC1AB}" type="datetimeFigureOut">
              <a:rPr lang="da-DK" smtClean="0"/>
              <a:t>05-10-2026</a:t>
            </a:fld>
            <a:endParaRPr lang="da-DK"/>
          </a:p>
        </p:txBody>
      </p:sp>
      <p:sp>
        <p:nvSpPr>
          <p:cNvPr id="6" name="Pladsholder til sidefod 5">
            <a:extLst>
              <a:ext uri="{FF2B5EF4-FFF2-40B4-BE49-F238E27FC236}">
                <a16:creationId xmlns:a16="http://schemas.microsoft.com/office/drawing/2014/main" id="{04EB722C-482C-10C3-6CC3-EB142C489FBB}"/>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BD66F892-4DDC-F53C-65D2-70220E1BF1F4}"/>
              </a:ext>
            </a:extLst>
          </p:cNvPr>
          <p:cNvSpPr>
            <a:spLocks noGrp="1"/>
          </p:cNvSpPr>
          <p:nvPr>
            <p:ph type="sldNum" sz="quarter" idx="12"/>
          </p:nvPr>
        </p:nvSpPr>
        <p:spPr/>
        <p:txBody>
          <a:bodyPr/>
          <a:lstStyle/>
          <a:p>
            <a:fld id="{7392DB22-1570-4295-B76A-D0128A0100F6}" type="slidenum">
              <a:rPr lang="da-DK" smtClean="0"/>
              <a:t>‹#›</a:t>
            </a:fld>
            <a:endParaRPr lang="da-DK"/>
          </a:p>
        </p:txBody>
      </p:sp>
    </p:spTree>
    <p:extLst>
      <p:ext uri="{BB962C8B-B14F-4D97-AF65-F5344CB8AC3E}">
        <p14:creationId xmlns:p14="http://schemas.microsoft.com/office/powerpoint/2010/main" val="4124871897"/>
      </p:ext>
    </p:extLst>
  </p:cSld>
  <p:clrMapOvr>
    <a:masterClrMapping/>
  </p:clrMapOvr>
  <p:hf sldNum="0"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5EAC27-9B73-4787-03F1-27FCDCCB7572}"/>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EFCE1FA2-9D03-5036-B0C9-CA33354350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a-DK"/>
          </a:p>
        </p:txBody>
      </p:sp>
      <p:sp>
        <p:nvSpPr>
          <p:cNvPr id="4" name="Pladsholder til tekst 3">
            <a:extLst>
              <a:ext uri="{FF2B5EF4-FFF2-40B4-BE49-F238E27FC236}">
                <a16:creationId xmlns:a16="http://schemas.microsoft.com/office/drawing/2014/main" id="{A3E8655C-A291-DDCB-2D97-9C53788604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E49AF50E-65C6-5226-B3F6-94576AE0B6A7}"/>
              </a:ext>
            </a:extLst>
          </p:cNvPr>
          <p:cNvSpPr>
            <a:spLocks noGrp="1"/>
          </p:cNvSpPr>
          <p:nvPr>
            <p:ph type="dt" sz="half" idx="10"/>
          </p:nvPr>
        </p:nvSpPr>
        <p:spPr/>
        <p:txBody>
          <a:bodyPr/>
          <a:lstStyle/>
          <a:p>
            <a:fld id="{98D8FA82-2CC2-437D-AB85-2120C2CBC1AB}" type="datetimeFigureOut">
              <a:rPr lang="da-DK" smtClean="0"/>
              <a:t>05-10-2026</a:t>
            </a:fld>
            <a:endParaRPr lang="da-DK"/>
          </a:p>
        </p:txBody>
      </p:sp>
      <p:sp>
        <p:nvSpPr>
          <p:cNvPr id="6" name="Pladsholder til sidefod 5">
            <a:extLst>
              <a:ext uri="{FF2B5EF4-FFF2-40B4-BE49-F238E27FC236}">
                <a16:creationId xmlns:a16="http://schemas.microsoft.com/office/drawing/2014/main" id="{09483391-B1B6-0490-55DC-93BF56905F28}"/>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9E051D3E-B8B0-9EE4-19BF-805D6577B6E0}"/>
              </a:ext>
            </a:extLst>
          </p:cNvPr>
          <p:cNvSpPr>
            <a:spLocks noGrp="1"/>
          </p:cNvSpPr>
          <p:nvPr>
            <p:ph type="sldNum" sz="quarter" idx="12"/>
          </p:nvPr>
        </p:nvSpPr>
        <p:spPr/>
        <p:txBody>
          <a:bodyPr/>
          <a:lstStyle/>
          <a:p>
            <a:fld id="{7392DB22-1570-4295-B76A-D0128A0100F6}" type="slidenum">
              <a:rPr lang="da-DK" smtClean="0"/>
              <a:t>‹#›</a:t>
            </a:fld>
            <a:endParaRPr lang="da-DK"/>
          </a:p>
        </p:txBody>
      </p:sp>
    </p:spTree>
    <p:extLst>
      <p:ext uri="{BB962C8B-B14F-4D97-AF65-F5344CB8AC3E}">
        <p14:creationId xmlns:p14="http://schemas.microsoft.com/office/powerpoint/2010/main" val="1787631502"/>
      </p:ext>
    </p:extLst>
  </p:cSld>
  <p:clrMapOvr>
    <a:masterClrMapping/>
  </p:clrMapOvr>
  <p:hf sldNum="0"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877963-3B37-6959-EEF9-B90B9BFDE064}"/>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8290220C-F768-B18E-2925-409EF1E0A7F6}"/>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DD35F3B5-732C-2B39-4AB0-A9B05F3AE86A}"/>
              </a:ext>
            </a:extLst>
          </p:cNvPr>
          <p:cNvSpPr>
            <a:spLocks noGrp="1"/>
          </p:cNvSpPr>
          <p:nvPr>
            <p:ph type="dt" sz="half" idx="10"/>
          </p:nvPr>
        </p:nvSpPr>
        <p:spPr/>
        <p:txBody>
          <a:bodyPr/>
          <a:lstStyle/>
          <a:p>
            <a:fld id="{98D8FA82-2CC2-437D-AB85-2120C2CBC1AB}" type="datetimeFigureOut">
              <a:rPr lang="da-DK" smtClean="0"/>
              <a:t>05-10-2026</a:t>
            </a:fld>
            <a:endParaRPr lang="da-DK"/>
          </a:p>
        </p:txBody>
      </p:sp>
      <p:sp>
        <p:nvSpPr>
          <p:cNvPr id="5" name="Pladsholder til sidefod 4">
            <a:extLst>
              <a:ext uri="{FF2B5EF4-FFF2-40B4-BE49-F238E27FC236}">
                <a16:creationId xmlns:a16="http://schemas.microsoft.com/office/drawing/2014/main" id="{D0E6CA77-7CFE-0590-A40E-A857C85998C1}"/>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00A5C22-03F5-F379-0B67-16FD3A8CAA82}"/>
              </a:ext>
            </a:extLst>
          </p:cNvPr>
          <p:cNvSpPr>
            <a:spLocks noGrp="1"/>
          </p:cNvSpPr>
          <p:nvPr>
            <p:ph type="sldNum" sz="quarter" idx="12"/>
          </p:nvPr>
        </p:nvSpPr>
        <p:spPr/>
        <p:txBody>
          <a:bodyPr/>
          <a:lstStyle/>
          <a:p>
            <a:fld id="{7392DB22-1570-4295-B76A-D0128A0100F6}" type="slidenum">
              <a:rPr lang="da-DK" smtClean="0"/>
              <a:t>‹#›</a:t>
            </a:fld>
            <a:endParaRPr lang="da-DK"/>
          </a:p>
        </p:txBody>
      </p:sp>
    </p:spTree>
    <p:extLst>
      <p:ext uri="{BB962C8B-B14F-4D97-AF65-F5344CB8AC3E}">
        <p14:creationId xmlns:p14="http://schemas.microsoft.com/office/powerpoint/2010/main" val="4115082713"/>
      </p:ext>
    </p:extLst>
  </p:cSld>
  <p:clrMapOvr>
    <a:masterClrMapping/>
  </p:clrMapOvr>
  <p:hf sldNum="0"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3DA6572E-BB7D-663C-653C-D5E578974565}"/>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026A3FB6-8DC3-A721-5BCB-AE491731EC06}"/>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A2505E1E-0EC5-C572-6554-3F7CA00AF8E1}"/>
              </a:ext>
            </a:extLst>
          </p:cNvPr>
          <p:cNvSpPr>
            <a:spLocks noGrp="1"/>
          </p:cNvSpPr>
          <p:nvPr>
            <p:ph type="dt" sz="half" idx="10"/>
          </p:nvPr>
        </p:nvSpPr>
        <p:spPr/>
        <p:txBody>
          <a:bodyPr/>
          <a:lstStyle/>
          <a:p>
            <a:fld id="{98D8FA82-2CC2-437D-AB85-2120C2CBC1AB}" type="datetimeFigureOut">
              <a:rPr lang="da-DK" smtClean="0"/>
              <a:t>05-10-2026</a:t>
            </a:fld>
            <a:endParaRPr lang="da-DK"/>
          </a:p>
        </p:txBody>
      </p:sp>
      <p:sp>
        <p:nvSpPr>
          <p:cNvPr id="5" name="Pladsholder til sidefod 4">
            <a:extLst>
              <a:ext uri="{FF2B5EF4-FFF2-40B4-BE49-F238E27FC236}">
                <a16:creationId xmlns:a16="http://schemas.microsoft.com/office/drawing/2014/main" id="{3D70B5AD-49D6-0C52-9175-E38815C2DF3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138AA09D-0FC2-9934-7785-5FD0C58A030F}"/>
              </a:ext>
            </a:extLst>
          </p:cNvPr>
          <p:cNvSpPr>
            <a:spLocks noGrp="1"/>
          </p:cNvSpPr>
          <p:nvPr>
            <p:ph type="sldNum" sz="quarter" idx="12"/>
          </p:nvPr>
        </p:nvSpPr>
        <p:spPr/>
        <p:txBody>
          <a:bodyPr/>
          <a:lstStyle/>
          <a:p>
            <a:fld id="{7392DB22-1570-4295-B76A-D0128A0100F6}" type="slidenum">
              <a:rPr lang="da-DK" smtClean="0"/>
              <a:t>‹#›</a:t>
            </a:fld>
            <a:endParaRPr lang="da-DK"/>
          </a:p>
        </p:txBody>
      </p:sp>
    </p:spTree>
    <p:extLst>
      <p:ext uri="{BB962C8B-B14F-4D97-AF65-F5344CB8AC3E}">
        <p14:creationId xmlns:p14="http://schemas.microsoft.com/office/powerpoint/2010/main" val="1648748906"/>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0326D47-BA70-4FB5-C63A-AF82765EEE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43723033-AAC4-F932-943A-0940F18991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5B97D017-6125-E904-CBAB-82132B92A7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8D8FA82-2CC2-437D-AB85-2120C2CBC1AB}" type="datetimeFigureOut">
              <a:rPr lang="da-DK" smtClean="0"/>
              <a:t>05-10-2026</a:t>
            </a:fld>
            <a:endParaRPr lang="da-DK"/>
          </a:p>
        </p:txBody>
      </p:sp>
      <p:sp>
        <p:nvSpPr>
          <p:cNvPr id="5" name="Pladsholder til sidefod 4">
            <a:extLst>
              <a:ext uri="{FF2B5EF4-FFF2-40B4-BE49-F238E27FC236}">
                <a16:creationId xmlns:a16="http://schemas.microsoft.com/office/drawing/2014/main" id="{9A40C640-EE73-52DE-8366-233A92FC83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a:p>
        </p:txBody>
      </p:sp>
      <p:sp>
        <p:nvSpPr>
          <p:cNvPr id="6" name="Pladsholder til slidenummer 5">
            <a:extLst>
              <a:ext uri="{FF2B5EF4-FFF2-40B4-BE49-F238E27FC236}">
                <a16:creationId xmlns:a16="http://schemas.microsoft.com/office/drawing/2014/main" id="{C7120E97-3F04-6F4C-3B7C-9310BCE083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392DB22-1570-4295-B76A-D0128A0100F6}" type="slidenum">
              <a:rPr lang="da-DK" smtClean="0"/>
              <a:t>‹#›</a:t>
            </a:fld>
            <a:endParaRPr lang="da-DK"/>
          </a:p>
        </p:txBody>
      </p:sp>
    </p:spTree>
    <p:extLst>
      <p:ext uri="{BB962C8B-B14F-4D97-AF65-F5344CB8AC3E}">
        <p14:creationId xmlns:p14="http://schemas.microsoft.com/office/powerpoint/2010/main" val="144336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3DB8B9-52AF-3022-E58A-CC1C90013E04}"/>
              </a:ext>
            </a:extLst>
          </p:cNvPr>
          <p:cNvSpPr>
            <a:spLocks noGrp="1"/>
          </p:cNvSpPr>
          <p:nvPr>
            <p:ph type="title"/>
          </p:nvPr>
        </p:nvSpPr>
        <p:spPr/>
        <p:txBody>
          <a:bodyPr/>
          <a:lstStyle/>
          <a:p>
            <a:r>
              <a:rPr lang="da-DK" sz="6000" b="1">
                <a:solidFill>
                  <a:srgbClr val="006666"/>
                </a:solidFill>
              </a:rPr>
              <a:t>Beskrivelse</a:t>
            </a:r>
          </a:p>
        </p:txBody>
      </p:sp>
      <p:sp>
        <p:nvSpPr>
          <p:cNvPr id="3" name="Pladsholder til indhold 2">
            <a:extLst>
              <a:ext uri="{FF2B5EF4-FFF2-40B4-BE49-F238E27FC236}">
                <a16:creationId xmlns:a16="http://schemas.microsoft.com/office/drawing/2014/main" id="{ACC97FB8-D02C-CEE5-B3B2-05C2B97E9E47}"/>
              </a:ext>
            </a:extLst>
          </p:cNvPr>
          <p:cNvSpPr>
            <a:spLocks noGrp="1"/>
          </p:cNvSpPr>
          <p:nvPr>
            <p:ph idx="1"/>
          </p:nvPr>
        </p:nvSpPr>
        <p:spPr>
          <a:xfrm>
            <a:off x="838200" y="1825625"/>
            <a:ext cx="6149254" cy="2567566"/>
          </a:xfrm>
        </p:spPr>
        <p:txBody>
          <a:bodyPr vert="horz" lIns="91440" tIns="45720" rIns="91440" bIns="45720" rtlCol="0" anchor="t">
            <a:normAutofit lnSpcReduction="10000"/>
          </a:bodyPr>
          <a:lstStyle/>
          <a:p>
            <a:pPr marL="0" marR="0" indent="0" algn="l" rtl="0" fontAlgn="base">
              <a:spcAft>
                <a:spcPts val="600"/>
              </a:spcAft>
              <a:buNone/>
            </a:pPr>
            <a:r>
              <a:rPr lang="da-DK" sz="1200" b="0" i="0">
                <a:solidFill>
                  <a:srgbClr val="000000"/>
                </a:solidFill>
                <a:effectLst/>
                <a:latin typeface="Aptos"/>
              </a:rPr>
              <a:t>Værdikædens ressourcestrøm skal vises i to simple flowdiagrammer. Visualisér først baseline, dvs. hvad der sker med strømmen i dag og derefter den cirkulære løsning, dvs. hvordan projektet forventes at ændre strømmen.  </a:t>
            </a:r>
          </a:p>
          <a:p>
            <a:pPr marL="0" marR="0" indent="0" algn="l" rtl="0" fontAlgn="base">
              <a:spcAft>
                <a:spcPts val="800"/>
              </a:spcAft>
              <a:buNone/>
            </a:pPr>
            <a:r>
              <a:rPr lang="da-DK" sz="1200" b="0" i="0">
                <a:solidFill>
                  <a:srgbClr val="000000"/>
                </a:solidFill>
                <a:effectLst/>
                <a:latin typeface="Aptos"/>
              </a:rPr>
              <a:t>Diagrammerne skal give et hurtigt overblik over de vigtigste trin i værdikæden, hvordan strømmen håndteres, hvilke værdikædepartnere der indgår i de enkelte trin, og hvor den forventede ressource- og klimaeffekt opstår. Formålet er at gøre det nemt at forstå forskellen mellem situationen i dag og den løsning, projektet vil udvikle.  </a:t>
            </a:r>
          </a:p>
          <a:p>
            <a:pPr marL="0" marR="0" indent="0" algn="l" rtl="0" fontAlgn="base">
              <a:spcAft>
                <a:spcPts val="800"/>
              </a:spcAft>
              <a:buNone/>
            </a:pPr>
            <a:r>
              <a:rPr lang="da-DK" sz="1200" b="0" i="0">
                <a:solidFill>
                  <a:srgbClr val="000000"/>
                </a:solidFill>
                <a:effectLst/>
                <a:latin typeface="Aptos"/>
              </a:rPr>
              <a:t>Et flowdiagram kan fx opbygges som en række bokse og pile, der viser strømmen gennem værdikæden. Formatet er frit. Det er således muligt at bruge skabelonen som stilles til rådighed, lave et simpelt flowdiagram eller tegne processen i hånden. Det vigtigste er, at det fremgår, hvor ressourcen opstår, hvordan den bevæger sig gennem værdikæden, hvilke partnere der indgår, og hvor projektet skaber en ændring.  </a:t>
            </a:r>
          </a:p>
          <a:p>
            <a:pPr marL="0" indent="0">
              <a:buNone/>
            </a:pPr>
            <a:endParaRPr lang="da-DK" sz="1400"/>
          </a:p>
        </p:txBody>
      </p:sp>
      <p:sp>
        <p:nvSpPr>
          <p:cNvPr id="9" name="Tekstfelt 8">
            <a:extLst>
              <a:ext uri="{FF2B5EF4-FFF2-40B4-BE49-F238E27FC236}">
                <a16:creationId xmlns:a16="http://schemas.microsoft.com/office/drawing/2014/main" id="{6BECB3BF-B58E-77FD-6D93-0AF1F7DAD62A}"/>
              </a:ext>
            </a:extLst>
          </p:cNvPr>
          <p:cNvSpPr txBox="1"/>
          <p:nvPr/>
        </p:nvSpPr>
        <p:spPr>
          <a:xfrm>
            <a:off x="701703" y="4673581"/>
            <a:ext cx="6094674" cy="369332"/>
          </a:xfrm>
          <a:prstGeom prst="rect">
            <a:avLst/>
          </a:prstGeom>
          <a:noFill/>
        </p:spPr>
        <p:txBody>
          <a:bodyPr wrap="square">
            <a:spAutoFit/>
          </a:bodyPr>
          <a:lstStyle/>
          <a:p>
            <a:endParaRPr lang="da-DK"/>
          </a:p>
        </p:txBody>
      </p:sp>
    </p:spTree>
    <p:extLst>
      <p:ext uri="{BB962C8B-B14F-4D97-AF65-F5344CB8AC3E}">
        <p14:creationId xmlns:p14="http://schemas.microsoft.com/office/powerpoint/2010/main" val="354062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4EECC-C109-1CFF-EABF-02DB43953736}"/>
            </a:ext>
          </a:extLst>
        </p:cNvPr>
        <p:cNvGrpSpPr/>
        <p:nvPr/>
      </p:nvGrpSpPr>
      <p:grpSpPr>
        <a:xfrm>
          <a:off x="0" y="0"/>
          <a:ext cx="0" cy="0"/>
          <a:chOff x="0" y="0"/>
          <a:chExt cx="0" cy="0"/>
        </a:xfrm>
      </p:grpSpPr>
      <p:sp>
        <p:nvSpPr>
          <p:cNvPr id="4" name="Rektangel: afrundede hjørner 3">
            <a:extLst>
              <a:ext uri="{FF2B5EF4-FFF2-40B4-BE49-F238E27FC236}">
                <a16:creationId xmlns:a16="http://schemas.microsoft.com/office/drawing/2014/main" id="{661D73A3-393A-FEEA-2763-8DE7ECFB3007}"/>
              </a:ext>
            </a:extLst>
          </p:cNvPr>
          <p:cNvSpPr/>
          <p:nvPr/>
        </p:nvSpPr>
        <p:spPr>
          <a:xfrm>
            <a:off x="838200" y="2590814"/>
            <a:ext cx="2115403" cy="1504107"/>
          </a:xfrm>
          <a:prstGeom prst="roundRect">
            <a:avLst/>
          </a:prstGeom>
          <a:noFill/>
          <a:ln w="38100">
            <a:solidFill>
              <a:srgbClr val="2E7D7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a:ln>
                  <a:noFill/>
                </a:ln>
                <a:solidFill>
                  <a:schemeClr val="tx1"/>
                </a:solidFill>
                <a:effectLst/>
                <a:uLnTx/>
                <a:uFillTx/>
                <a:latin typeface="Aptos"/>
                <a:cs typeface="Arial"/>
              </a:rPr>
              <a:t>Affalds-/</a:t>
            </a:r>
            <a:br>
              <a:rPr lang="da-DK" sz="1400" b="1" i="0" u="none" strike="noStrike" kern="1200" cap="none" spc="0" normalizeH="0" baseline="0" noProof="0">
                <a:ln>
                  <a:noFill/>
                </a:ln>
                <a:effectLst/>
                <a:uLnTx/>
                <a:uFillTx/>
                <a:latin typeface="Aptos"/>
                <a:cs typeface="Arial" panose="020B0604020202020204" pitchFamily="34" charset="0"/>
              </a:rPr>
            </a:br>
            <a:r>
              <a:rPr kumimoji="0" lang="da-DK" sz="1400" b="1" i="0" u="none" strike="noStrike" kern="1200" cap="none" spc="0" normalizeH="0" baseline="0" noProof="0">
                <a:ln>
                  <a:noFill/>
                </a:ln>
                <a:solidFill>
                  <a:schemeClr val="tx1"/>
                </a:solidFill>
                <a:effectLst/>
                <a:uLnTx/>
                <a:uFillTx/>
                <a:latin typeface="Aptos"/>
                <a:cs typeface="Arial"/>
              </a:rPr>
              <a:t>ressourcestrøm</a:t>
            </a:r>
            <a:endParaRPr lang="da-DK" sz="1400" b="1" i="0" u="none" strike="noStrike" kern="1200" cap="none" spc="0" normalizeH="0" baseline="0" noProof="0">
              <a:ln>
                <a:noFill/>
              </a:ln>
              <a:solidFill>
                <a:schemeClr val="tx1"/>
              </a:solidFill>
              <a:effectLst/>
              <a:uLnTx/>
              <a:uFillTx/>
              <a:latin typeface="Aptos"/>
              <a:cs typeface="Arial"/>
            </a:endParaRPr>
          </a:p>
          <a:p>
            <a:pPr algn="ctr"/>
            <a:endParaRPr lang="da-DK" sz="1100">
              <a:solidFill>
                <a:schemeClr val="tx1"/>
              </a:solidFill>
              <a:latin typeface="Aptos"/>
              <a:cs typeface="Arial" panose="020B0604020202020204" pitchFamily="34" charset="0"/>
            </a:endParaRPr>
          </a:p>
          <a:p>
            <a:pPr algn="ctr"/>
            <a:r>
              <a:rPr lang="da-DK" sz="1100">
                <a:solidFill>
                  <a:schemeClr val="tx1"/>
                </a:solidFill>
                <a:latin typeface="Aptos"/>
                <a:cs typeface="Arial"/>
              </a:rPr>
              <a:t>Angiv mængde [tons/år]</a:t>
            </a:r>
          </a:p>
          <a:p>
            <a:pPr algn="ctr"/>
            <a:r>
              <a:rPr lang="da-DK" sz="1100">
                <a:solidFill>
                  <a:schemeClr val="tx1"/>
                </a:solidFill>
                <a:latin typeface="Aptos"/>
                <a:cs typeface="Arial"/>
              </a:rPr>
              <a:t>Angiv partner: virksomhed X</a:t>
            </a:r>
          </a:p>
        </p:txBody>
      </p:sp>
      <p:cxnSp>
        <p:nvCxnSpPr>
          <p:cNvPr id="6" name="Lige pilforbindelse 5">
            <a:extLst>
              <a:ext uri="{FF2B5EF4-FFF2-40B4-BE49-F238E27FC236}">
                <a16:creationId xmlns:a16="http://schemas.microsoft.com/office/drawing/2014/main" id="{0143E600-C83E-4539-FF84-39CCBA57B21C}"/>
              </a:ext>
            </a:extLst>
          </p:cNvPr>
          <p:cNvCxnSpPr>
            <a:cxnSpLocks/>
            <a:stCxn id="4" idx="3"/>
          </p:cNvCxnSpPr>
          <p:nvPr/>
        </p:nvCxnSpPr>
        <p:spPr>
          <a:xfrm>
            <a:off x="2953603" y="3342868"/>
            <a:ext cx="614149" cy="0"/>
          </a:xfrm>
          <a:prstGeom prst="straightConnector1">
            <a:avLst/>
          </a:prstGeom>
          <a:ln w="57150">
            <a:solidFill>
              <a:srgbClr val="2E7D72"/>
            </a:solidFill>
            <a:tailEnd type="triangle"/>
          </a:ln>
        </p:spPr>
        <p:style>
          <a:lnRef idx="2">
            <a:schemeClr val="accent1"/>
          </a:lnRef>
          <a:fillRef idx="0">
            <a:schemeClr val="accent1"/>
          </a:fillRef>
          <a:effectRef idx="1">
            <a:schemeClr val="accent1"/>
          </a:effectRef>
          <a:fontRef idx="minor">
            <a:schemeClr val="tx1"/>
          </a:fontRef>
        </p:style>
      </p:cxnSp>
      <p:sp>
        <p:nvSpPr>
          <p:cNvPr id="9" name="Rektangel: afrundede hjørner 8">
            <a:extLst>
              <a:ext uri="{FF2B5EF4-FFF2-40B4-BE49-F238E27FC236}">
                <a16:creationId xmlns:a16="http://schemas.microsoft.com/office/drawing/2014/main" id="{CC4B395C-AE45-36F8-C4F6-C84F653AEFE3}"/>
              </a:ext>
            </a:extLst>
          </p:cNvPr>
          <p:cNvSpPr/>
          <p:nvPr/>
        </p:nvSpPr>
        <p:spPr>
          <a:xfrm>
            <a:off x="3567752" y="2590814"/>
            <a:ext cx="2115403" cy="1504107"/>
          </a:xfrm>
          <a:prstGeom prst="roundRect">
            <a:avLst/>
          </a:prstGeom>
          <a:noFill/>
          <a:ln w="38100">
            <a:solidFill>
              <a:srgbClr val="2E7D7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a:ln>
                  <a:noFill/>
                </a:ln>
                <a:solidFill>
                  <a:schemeClr val="tx1"/>
                </a:solidFill>
                <a:effectLst/>
                <a:uLnTx/>
                <a:uFillTx/>
                <a:latin typeface="Aptos"/>
                <a:cs typeface="Arial"/>
              </a:rPr>
              <a:t>Nuværende håndtering</a:t>
            </a:r>
            <a:endParaRPr lang="da-DK" sz="1400" b="1" i="0" u="none" strike="noStrike" kern="1200" cap="none" spc="0" normalizeH="0" baseline="0" noProof="0">
              <a:ln>
                <a:noFill/>
              </a:ln>
              <a:solidFill>
                <a:schemeClr val="tx1"/>
              </a:solidFill>
              <a:effectLst/>
              <a:uLnTx/>
              <a:uFillTx/>
              <a:latin typeface="Aptos"/>
              <a:cs typeface="Arial"/>
            </a:endParaRPr>
          </a:p>
          <a:p>
            <a:pPr algn="ctr"/>
            <a:endParaRPr lang="da-DK" sz="1100">
              <a:solidFill>
                <a:schemeClr val="tx1"/>
              </a:solidFill>
              <a:latin typeface="Aptos"/>
              <a:cs typeface="Arial" panose="020B0604020202020204" pitchFamily="34" charset="0"/>
            </a:endParaRPr>
          </a:p>
          <a:p>
            <a:pPr algn="ctr"/>
            <a:r>
              <a:rPr lang="da-DK" sz="1100">
                <a:solidFill>
                  <a:schemeClr val="tx1"/>
                </a:solidFill>
                <a:latin typeface="Aptos"/>
                <a:cs typeface="Arial"/>
              </a:rPr>
              <a:t>Angiv mængde [tons/år]</a:t>
            </a:r>
            <a:endParaRPr lang="da-DK">
              <a:solidFill>
                <a:schemeClr val="tx1"/>
              </a:solidFill>
            </a:endParaRPr>
          </a:p>
          <a:p>
            <a:pPr algn="ctr"/>
            <a:r>
              <a:rPr lang="da-DK" sz="1100">
                <a:solidFill>
                  <a:schemeClr val="tx1"/>
                </a:solidFill>
                <a:latin typeface="Aptos"/>
                <a:cs typeface="Arial"/>
              </a:rPr>
              <a:t>Angiv partner: virksomhed X</a:t>
            </a:r>
          </a:p>
          <a:p>
            <a:pPr algn="ctr"/>
            <a:endParaRPr lang="da-DK" sz="1000">
              <a:solidFill>
                <a:schemeClr val="tx1"/>
              </a:solidFill>
              <a:latin typeface="Arial" panose="020B0604020202020204" pitchFamily="34" charset="0"/>
              <a:cs typeface="Arial" panose="020B0604020202020204" pitchFamily="34" charset="0"/>
            </a:endParaRPr>
          </a:p>
        </p:txBody>
      </p:sp>
      <p:sp>
        <p:nvSpPr>
          <p:cNvPr id="2" name="Titel 1">
            <a:extLst>
              <a:ext uri="{FF2B5EF4-FFF2-40B4-BE49-F238E27FC236}">
                <a16:creationId xmlns:a16="http://schemas.microsoft.com/office/drawing/2014/main" id="{FC9E116A-2C26-4A68-857B-6EBE512A32E7}"/>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a-DK" b="1">
                <a:solidFill>
                  <a:srgbClr val="006666"/>
                </a:solidFill>
              </a:rPr>
              <a:t>Baseline</a:t>
            </a:r>
          </a:p>
        </p:txBody>
      </p:sp>
      <p:sp>
        <p:nvSpPr>
          <p:cNvPr id="7" name="Tekstfelt 6">
            <a:extLst>
              <a:ext uri="{FF2B5EF4-FFF2-40B4-BE49-F238E27FC236}">
                <a16:creationId xmlns:a16="http://schemas.microsoft.com/office/drawing/2014/main" id="{D2F3CFBE-FC49-E42D-679C-2DA49E71D547}"/>
              </a:ext>
            </a:extLst>
          </p:cNvPr>
          <p:cNvSpPr txBox="1"/>
          <p:nvPr/>
        </p:nvSpPr>
        <p:spPr>
          <a:xfrm>
            <a:off x="838200" y="4718048"/>
            <a:ext cx="6761787" cy="276999"/>
          </a:xfrm>
          <a:prstGeom prst="rect">
            <a:avLst/>
          </a:prstGeom>
          <a:noFill/>
        </p:spPr>
        <p:txBody>
          <a:bodyPr wrap="none" lIns="91440" tIns="45720" rIns="91440" bIns="45720" rtlCol="0" anchor="t">
            <a:spAutoFit/>
          </a:bodyPr>
          <a:lstStyle/>
          <a:p>
            <a:pPr fontAlgn="t"/>
            <a:r>
              <a:rPr lang="da-DK" sz="1200" i="1">
                <a:solidFill>
                  <a:srgbClr val="006666"/>
                </a:solidFill>
              </a:rPr>
              <a:t>Eksemplet er vejledende. Tilpas bokse og pile, så flowdiagrammet afspejler jeres baseline scenarie.</a:t>
            </a:r>
          </a:p>
        </p:txBody>
      </p:sp>
    </p:spTree>
    <p:extLst>
      <p:ext uri="{BB962C8B-B14F-4D97-AF65-F5344CB8AC3E}">
        <p14:creationId xmlns:p14="http://schemas.microsoft.com/office/powerpoint/2010/main" val="3144537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8EABC-094F-CBE8-7678-CD4704C01939}"/>
            </a:ext>
          </a:extLst>
        </p:cNvPr>
        <p:cNvGrpSpPr/>
        <p:nvPr/>
      </p:nvGrpSpPr>
      <p:grpSpPr>
        <a:xfrm>
          <a:off x="0" y="0"/>
          <a:ext cx="0" cy="0"/>
          <a:chOff x="0" y="0"/>
          <a:chExt cx="0" cy="0"/>
        </a:xfrm>
      </p:grpSpPr>
      <p:sp>
        <p:nvSpPr>
          <p:cNvPr id="4" name="Rektangel: afrundede hjørner 3">
            <a:extLst>
              <a:ext uri="{FF2B5EF4-FFF2-40B4-BE49-F238E27FC236}">
                <a16:creationId xmlns:a16="http://schemas.microsoft.com/office/drawing/2014/main" id="{6185A4AB-957E-3511-F053-43FAFEBE3F83}"/>
              </a:ext>
            </a:extLst>
          </p:cNvPr>
          <p:cNvSpPr/>
          <p:nvPr/>
        </p:nvSpPr>
        <p:spPr>
          <a:xfrm>
            <a:off x="838200" y="2590814"/>
            <a:ext cx="2115403" cy="1504107"/>
          </a:xfrm>
          <a:prstGeom prst="roundRect">
            <a:avLst/>
          </a:prstGeom>
          <a:noFill/>
          <a:ln w="38100">
            <a:solidFill>
              <a:srgbClr val="2E7D7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a:ln>
                  <a:noFill/>
                </a:ln>
                <a:solidFill>
                  <a:prstClr val="black"/>
                </a:solidFill>
                <a:effectLst/>
                <a:uLnTx/>
                <a:uFillTx/>
                <a:latin typeface="Aptos"/>
                <a:cs typeface="Arial"/>
              </a:rPr>
              <a:t>Ressourcestrøm</a:t>
            </a:r>
            <a:endParaRPr lang="da-DK" sz="1400" b="1" i="0" u="none" strike="noStrike" kern="1200" cap="none" spc="0" normalizeH="0" baseline="0" noProof="0">
              <a:ln>
                <a:noFill/>
              </a:ln>
              <a:solidFill>
                <a:prstClr val="black"/>
              </a:solidFill>
              <a:effectLst/>
              <a:uLnTx/>
              <a:uFillTx/>
              <a:latin typeface="Aptos"/>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da-DK" sz="1100" b="0" i="0" u="none" strike="noStrike" kern="1200" cap="none" spc="0" normalizeH="0" baseline="0" noProof="0">
              <a:ln>
                <a:noFill/>
              </a:ln>
              <a:solidFill>
                <a:prstClr val="black"/>
              </a:solidFill>
              <a:effectLst/>
              <a:uLnTx/>
              <a:uFillTx/>
              <a:latin typeface="Aptos"/>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a:ln>
                  <a:noFill/>
                </a:ln>
                <a:solidFill>
                  <a:prstClr val="black"/>
                </a:solidFill>
                <a:effectLst/>
                <a:uLnTx/>
                <a:uFillTx/>
                <a:latin typeface="Aptos"/>
                <a:cs typeface="Arial"/>
              </a:rPr>
              <a:t>Angiv mængde [tons/år]</a:t>
            </a:r>
            <a:endParaRPr lang="da-DK" sz="1100" b="0" i="0" u="none" strike="noStrike" kern="1200" cap="none" spc="0" normalizeH="0" baseline="0" noProof="0">
              <a:ln>
                <a:noFill/>
              </a:ln>
              <a:solidFill>
                <a:prstClr val="black"/>
              </a:solidFill>
              <a:effectLst/>
              <a:uLnTx/>
              <a:uFillTx/>
              <a:latin typeface="Aptos"/>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a:ln>
                  <a:noFill/>
                </a:ln>
                <a:solidFill>
                  <a:prstClr val="black"/>
                </a:solidFill>
                <a:effectLst/>
                <a:uLnTx/>
                <a:uFillTx/>
                <a:latin typeface="Aptos"/>
                <a:cs typeface="Arial"/>
              </a:rPr>
              <a:t>Angiv partner</a:t>
            </a:r>
            <a:endParaRPr lang="da-DK" sz="1100" b="0" i="0" u="none" strike="noStrike" kern="1200" cap="none" spc="0" normalizeH="0" baseline="0" noProof="0">
              <a:ln>
                <a:noFill/>
              </a:ln>
              <a:solidFill>
                <a:prstClr val="black"/>
              </a:solidFill>
              <a:effectLst/>
              <a:uLnTx/>
              <a:uFillTx/>
              <a:latin typeface="Aptos"/>
              <a:cs typeface="Arial"/>
            </a:endParaRPr>
          </a:p>
        </p:txBody>
      </p:sp>
      <p:cxnSp>
        <p:nvCxnSpPr>
          <p:cNvPr id="6" name="Lige pilforbindelse 5">
            <a:extLst>
              <a:ext uri="{FF2B5EF4-FFF2-40B4-BE49-F238E27FC236}">
                <a16:creationId xmlns:a16="http://schemas.microsoft.com/office/drawing/2014/main" id="{E198C771-C53E-54F6-B551-AAB21FE278E9}"/>
              </a:ext>
            </a:extLst>
          </p:cNvPr>
          <p:cNvCxnSpPr>
            <a:cxnSpLocks/>
            <a:stCxn id="4" idx="3"/>
          </p:cNvCxnSpPr>
          <p:nvPr/>
        </p:nvCxnSpPr>
        <p:spPr>
          <a:xfrm>
            <a:off x="2953603" y="3342868"/>
            <a:ext cx="614149" cy="0"/>
          </a:xfrm>
          <a:prstGeom prst="straightConnector1">
            <a:avLst/>
          </a:prstGeom>
          <a:ln w="57150">
            <a:solidFill>
              <a:srgbClr val="2E7D72"/>
            </a:solidFill>
            <a:tailEnd type="triangle"/>
          </a:ln>
        </p:spPr>
        <p:style>
          <a:lnRef idx="2">
            <a:schemeClr val="accent1"/>
          </a:lnRef>
          <a:fillRef idx="0">
            <a:schemeClr val="accent1"/>
          </a:fillRef>
          <a:effectRef idx="1">
            <a:schemeClr val="accent1"/>
          </a:effectRef>
          <a:fontRef idx="minor">
            <a:schemeClr val="tx1"/>
          </a:fontRef>
        </p:style>
      </p:cxnSp>
      <p:sp>
        <p:nvSpPr>
          <p:cNvPr id="9" name="Rektangel: afrundede hjørner 8">
            <a:extLst>
              <a:ext uri="{FF2B5EF4-FFF2-40B4-BE49-F238E27FC236}">
                <a16:creationId xmlns:a16="http://schemas.microsoft.com/office/drawing/2014/main" id="{7A08F95E-345A-E8EB-D100-B185755F0AAB}"/>
              </a:ext>
            </a:extLst>
          </p:cNvPr>
          <p:cNvSpPr/>
          <p:nvPr/>
        </p:nvSpPr>
        <p:spPr>
          <a:xfrm>
            <a:off x="3567752" y="2590814"/>
            <a:ext cx="2115403" cy="1504107"/>
          </a:xfrm>
          <a:prstGeom prst="roundRect">
            <a:avLst/>
          </a:prstGeom>
          <a:noFill/>
          <a:ln w="38100">
            <a:solidFill>
              <a:srgbClr val="2E7D7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a:ln>
                  <a:noFill/>
                </a:ln>
                <a:solidFill>
                  <a:prstClr val="black"/>
                </a:solidFill>
                <a:effectLst/>
                <a:uLnTx/>
                <a:uFillTx/>
                <a:latin typeface="Aptos"/>
                <a:cs typeface="Arial"/>
              </a:rPr>
              <a:t>Indsamling</a:t>
            </a:r>
            <a:endParaRPr lang="da-DK" sz="1400" b="1" i="0" u="none" strike="noStrike" kern="1200" cap="none" spc="0" normalizeH="0" baseline="0" noProof="0">
              <a:ln>
                <a:noFill/>
              </a:ln>
              <a:solidFill>
                <a:prstClr val="black"/>
              </a:solidFill>
              <a:effectLst/>
              <a:uLnTx/>
              <a:uFillTx/>
              <a:latin typeface="Aptos"/>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da-DK" sz="1100" b="0" i="0" u="none" strike="noStrike" kern="1200" cap="none" spc="0" normalizeH="0" baseline="0" noProof="0">
              <a:ln>
                <a:noFill/>
              </a:ln>
              <a:solidFill>
                <a:prstClr val="black"/>
              </a:solidFill>
              <a:effectLst/>
              <a:uLnTx/>
              <a:uFillTx/>
              <a:latin typeface="Aptos"/>
              <a:cs typeface="Arial" panose="020B0604020202020204" pitchFamily="34" charset="0"/>
            </a:endParaRPr>
          </a:p>
          <a:p>
            <a:pPr lvl="0" algn="ctr"/>
            <a:r>
              <a:rPr kumimoji="0" lang="da-DK" sz="1100" b="0" i="0" u="none" strike="noStrike" kern="1200" cap="none" spc="0" normalizeH="0" baseline="0" noProof="0">
                <a:ln>
                  <a:noFill/>
                </a:ln>
                <a:solidFill>
                  <a:prstClr val="black"/>
                </a:solidFill>
                <a:effectLst/>
                <a:uLnTx/>
                <a:uFillTx/>
                <a:latin typeface="Aptos"/>
                <a:cs typeface="Arial"/>
              </a:rPr>
              <a:t>Angiv mængde [</a:t>
            </a:r>
            <a:r>
              <a:rPr lang="da-DK" sz="1100">
                <a:solidFill>
                  <a:prstClr val="black"/>
                </a:solidFill>
                <a:latin typeface="Aptos"/>
                <a:cs typeface="Arial"/>
              </a:rPr>
              <a:t>tons/år</a:t>
            </a:r>
            <a:r>
              <a:rPr kumimoji="0" lang="da-DK" sz="1100" b="0" i="0" u="none" strike="noStrike" kern="1200" cap="none" spc="0" normalizeH="0" baseline="0" noProof="0">
                <a:ln>
                  <a:noFill/>
                </a:ln>
                <a:solidFill>
                  <a:prstClr val="black"/>
                </a:solidFill>
                <a:effectLst/>
                <a:uLnTx/>
                <a:uFillTx/>
                <a:latin typeface="Aptos"/>
                <a:cs typeface="Arial"/>
              </a:rPr>
              <a:t>]</a:t>
            </a:r>
            <a:endParaRPr lang="da-DK" sz="1100" b="0" i="0" u="none" strike="noStrike" kern="1200" cap="none" spc="0" normalizeH="0" baseline="0" noProof="0">
              <a:ln>
                <a:noFill/>
              </a:ln>
              <a:solidFill>
                <a:prstClr val="black"/>
              </a:solidFill>
              <a:effectLst/>
              <a:uLnTx/>
              <a:uFillTx/>
              <a:latin typeface="Aptos"/>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a:ln>
                  <a:noFill/>
                </a:ln>
                <a:solidFill>
                  <a:prstClr val="black"/>
                </a:solidFill>
                <a:effectLst/>
                <a:uLnTx/>
                <a:uFillTx/>
                <a:latin typeface="Aptos"/>
                <a:cs typeface="Arial"/>
              </a:rPr>
              <a:t>Angiv partner</a:t>
            </a:r>
            <a:endParaRPr lang="da-DK" sz="1100" b="0" i="0" u="none" strike="noStrike" kern="1200" cap="none" spc="0" normalizeH="0" baseline="0" noProof="0">
              <a:ln>
                <a:noFill/>
              </a:ln>
              <a:solidFill>
                <a:prstClr val="black"/>
              </a:solidFill>
              <a:effectLst/>
              <a:uLnTx/>
              <a:uFillTx/>
              <a:latin typeface="Aptos"/>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a-DK" sz="10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 name="Titel 1">
            <a:extLst>
              <a:ext uri="{FF2B5EF4-FFF2-40B4-BE49-F238E27FC236}">
                <a16:creationId xmlns:a16="http://schemas.microsoft.com/office/drawing/2014/main" id="{1CADE9C5-CD55-26F6-9275-8EC87283C454}"/>
              </a:ext>
            </a:extLst>
          </p:cNvPr>
          <p:cNvSpPr txBox="1">
            <a:spLocks/>
          </p:cNvSpPr>
          <p:nvPr/>
        </p:nvSpPr>
        <p:spPr>
          <a:xfrm>
            <a:off x="838200" y="365125"/>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6000" b="1" i="0" u="none" strike="noStrike" kern="1200" cap="none" spc="0" normalizeH="0" baseline="0" noProof="0">
                <a:ln>
                  <a:noFill/>
                </a:ln>
                <a:solidFill>
                  <a:srgbClr val="006666"/>
                </a:solidFill>
                <a:effectLst/>
                <a:uLnTx/>
                <a:uFillTx/>
                <a:latin typeface="Aptos Display" panose="02110004020202020204"/>
                <a:ea typeface="+mj-ea"/>
                <a:cs typeface="+mj-cs"/>
              </a:rPr>
              <a:t>Projektscenarie</a:t>
            </a:r>
          </a:p>
        </p:txBody>
      </p:sp>
      <p:cxnSp>
        <p:nvCxnSpPr>
          <p:cNvPr id="3" name="Lige pilforbindelse 2">
            <a:extLst>
              <a:ext uri="{FF2B5EF4-FFF2-40B4-BE49-F238E27FC236}">
                <a16:creationId xmlns:a16="http://schemas.microsoft.com/office/drawing/2014/main" id="{E8639AFA-8E71-864E-09D1-385881FA533A}"/>
              </a:ext>
            </a:extLst>
          </p:cNvPr>
          <p:cNvCxnSpPr>
            <a:cxnSpLocks/>
            <a:stCxn id="9" idx="3"/>
          </p:cNvCxnSpPr>
          <p:nvPr/>
        </p:nvCxnSpPr>
        <p:spPr>
          <a:xfrm>
            <a:off x="5683155" y="3342868"/>
            <a:ext cx="614149" cy="0"/>
          </a:xfrm>
          <a:prstGeom prst="straightConnector1">
            <a:avLst/>
          </a:prstGeom>
          <a:ln w="57150">
            <a:solidFill>
              <a:srgbClr val="2E7D72"/>
            </a:solidFill>
            <a:tailEnd type="triangle"/>
          </a:ln>
        </p:spPr>
        <p:style>
          <a:lnRef idx="2">
            <a:schemeClr val="accent1"/>
          </a:lnRef>
          <a:fillRef idx="0">
            <a:schemeClr val="accent1"/>
          </a:fillRef>
          <a:effectRef idx="1">
            <a:schemeClr val="accent1"/>
          </a:effectRef>
          <a:fontRef idx="minor">
            <a:schemeClr val="tx1"/>
          </a:fontRef>
        </p:style>
      </p:cxnSp>
      <p:sp>
        <p:nvSpPr>
          <p:cNvPr id="7" name="Rektangel: afrundede hjørner 6">
            <a:extLst>
              <a:ext uri="{FF2B5EF4-FFF2-40B4-BE49-F238E27FC236}">
                <a16:creationId xmlns:a16="http://schemas.microsoft.com/office/drawing/2014/main" id="{F64D8E57-F907-D8C9-2261-1B3629678DB4}"/>
              </a:ext>
            </a:extLst>
          </p:cNvPr>
          <p:cNvSpPr/>
          <p:nvPr/>
        </p:nvSpPr>
        <p:spPr>
          <a:xfrm>
            <a:off x="6297304" y="2590814"/>
            <a:ext cx="2115403" cy="1504107"/>
          </a:xfrm>
          <a:prstGeom prst="roundRect">
            <a:avLst/>
          </a:prstGeom>
          <a:noFill/>
          <a:ln w="38100">
            <a:solidFill>
              <a:srgbClr val="2E7D7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a:ln>
                  <a:noFill/>
                </a:ln>
                <a:solidFill>
                  <a:prstClr val="black"/>
                </a:solidFill>
                <a:effectLst/>
                <a:uLnTx/>
                <a:uFillTx/>
                <a:latin typeface="Aptos"/>
                <a:cs typeface="Arial"/>
              </a:rPr>
              <a:t>Ny cirkulær håndtering</a:t>
            </a:r>
            <a:endParaRPr lang="da-DK" sz="1400" b="1" i="0" u="none" strike="noStrike" kern="1200" cap="none" spc="0" normalizeH="0" baseline="0" noProof="0">
              <a:ln>
                <a:noFill/>
              </a:ln>
              <a:solidFill>
                <a:prstClr val="black"/>
              </a:solidFill>
              <a:effectLst/>
              <a:uLnTx/>
              <a:uFillTx/>
              <a:latin typeface="Aptos"/>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da-DK" sz="1100" b="0" i="0" u="none" strike="noStrike" kern="1200" cap="none" spc="0" normalizeH="0" baseline="0" noProof="0">
              <a:ln>
                <a:noFill/>
              </a:ln>
              <a:solidFill>
                <a:prstClr val="black"/>
              </a:solidFill>
              <a:effectLst/>
              <a:uLnTx/>
              <a:uFillTx/>
              <a:latin typeface="Aptos"/>
              <a:cs typeface="Arial" panose="020B0604020202020204" pitchFamily="34" charset="0"/>
            </a:endParaRPr>
          </a:p>
          <a:p>
            <a:pPr lvl="0" algn="ctr"/>
            <a:r>
              <a:rPr kumimoji="0" lang="da-DK" sz="1100" b="0" i="0" u="none" strike="noStrike" kern="1200" cap="none" spc="0" normalizeH="0" baseline="0" noProof="0">
                <a:ln>
                  <a:noFill/>
                </a:ln>
                <a:solidFill>
                  <a:prstClr val="black"/>
                </a:solidFill>
                <a:effectLst/>
                <a:uLnTx/>
                <a:uFillTx/>
                <a:latin typeface="Aptos"/>
                <a:cs typeface="Arial"/>
              </a:rPr>
              <a:t>Angiv mængde [</a:t>
            </a:r>
            <a:r>
              <a:rPr lang="da-DK" sz="1100">
                <a:solidFill>
                  <a:prstClr val="black"/>
                </a:solidFill>
                <a:latin typeface="Aptos"/>
                <a:cs typeface="Arial"/>
              </a:rPr>
              <a:t>tons/år</a:t>
            </a:r>
            <a:r>
              <a:rPr kumimoji="0" lang="da-DK" sz="1100" b="0" i="0" u="none" strike="noStrike" kern="1200" cap="none" spc="0" normalizeH="0" baseline="0" noProof="0">
                <a:ln>
                  <a:noFill/>
                </a:ln>
                <a:solidFill>
                  <a:prstClr val="black"/>
                </a:solidFill>
                <a:effectLst/>
                <a:uLnTx/>
                <a:uFillTx/>
                <a:latin typeface="Aptos"/>
                <a:cs typeface="Arial"/>
              </a:rPr>
              <a:t>]</a:t>
            </a:r>
            <a:endParaRPr lang="da-DK" sz="1100" b="0" i="0" u="none" strike="noStrike" kern="1200" cap="none" spc="0" normalizeH="0" baseline="0" noProof="0">
              <a:ln>
                <a:noFill/>
              </a:ln>
              <a:solidFill>
                <a:prstClr val="black"/>
              </a:solidFill>
              <a:effectLst/>
              <a:uLnTx/>
              <a:uFillTx/>
              <a:latin typeface="Aptos"/>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a:ln>
                  <a:noFill/>
                </a:ln>
                <a:solidFill>
                  <a:prstClr val="black"/>
                </a:solidFill>
                <a:effectLst/>
                <a:uLnTx/>
                <a:uFillTx/>
                <a:latin typeface="Aptos"/>
                <a:cs typeface="Arial"/>
              </a:rPr>
              <a:t>Angiv partner</a:t>
            </a:r>
            <a:endParaRPr lang="da-DK" sz="1100" b="0" i="0" u="none" strike="noStrike" kern="1200" cap="none" spc="0" normalizeH="0" baseline="0" noProof="0">
              <a:ln>
                <a:noFill/>
              </a:ln>
              <a:solidFill>
                <a:prstClr val="black"/>
              </a:solidFill>
              <a:effectLst/>
              <a:uLnTx/>
              <a:uFillTx/>
              <a:latin typeface="Aptos"/>
              <a:cs typeface="Arial"/>
            </a:endParaRPr>
          </a:p>
        </p:txBody>
      </p:sp>
      <p:cxnSp>
        <p:nvCxnSpPr>
          <p:cNvPr id="8" name="Lige pilforbindelse 7">
            <a:extLst>
              <a:ext uri="{FF2B5EF4-FFF2-40B4-BE49-F238E27FC236}">
                <a16:creationId xmlns:a16="http://schemas.microsoft.com/office/drawing/2014/main" id="{BE3B2C75-D520-794C-68DC-1049B465FC11}"/>
              </a:ext>
            </a:extLst>
          </p:cNvPr>
          <p:cNvCxnSpPr>
            <a:cxnSpLocks/>
            <a:stCxn id="7" idx="3"/>
          </p:cNvCxnSpPr>
          <p:nvPr/>
        </p:nvCxnSpPr>
        <p:spPr>
          <a:xfrm>
            <a:off x="8412707" y="3342868"/>
            <a:ext cx="614149" cy="0"/>
          </a:xfrm>
          <a:prstGeom prst="straightConnector1">
            <a:avLst/>
          </a:prstGeom>
          <a:ln w="57150">
            <a:solidFill>
              <a:srgbClr val="2E7D72"/>
            </a:solidFill>
            <a:tailEnd type="triangle"/>
          </a:ln>
        </p:spPr>
        <p:style>
          <a:lnRef idx="2">
            <a:schemeClr val="accent1"/>
          </a:lnRef>
          <a:fillRef idx="0">
            <a:schemeClr val="accent1"/>
          </a:fillRef>
          <a:effectRef idx="1">
            <a:schemeClr val="accent1"/>
          </a:effectRef>
          <a:fontRef idx="minor">
            <a:schemeClr val="tx1"/>
          </a:fontRef>
        </p:style>
      </p:cxnSp>
      <p:sp>
        <p:nvSpPr>
          <p:cNvPr id="11" name="Rektangel: afrundede hjørner 10">
            <a:extLst>
              <a:ext uri="{FF2B5EF4-FFF2-40B4-BE49-F238E27FC236}">
                <a16:creationId xmlns:a16="http://schemas.microsoft.com/office/drawing/2014/main" id="{C52CA4B5-2DBB-FEB5-1F12-6271C63D4367}"/>
              </a:ext>
            </a:extLst>
          </p:cNvPr>
          <p:cNvSpPr/>
          <p:nvPr/>
        </p:nvSpPr>
        <p:spPr>
          <a:xfrm>
            <a:off x="9026856" y="2590813"/>
            <a:ext cx="2115403" cy="1504107"/>
          </a:xfrm>
          <a:prstGeom prst="roundRect">
            <a:avLst/>
          </a:prstGeom>
          <a:noFill/>
          <a:ln w="38100">
            <a:solidFill>
              <a:srgbClr val="2E7D7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i="0" u="none" strike="noStrike" kern="1200" cap="none" spc="0" normalizeH="0" baseline="0" noProof="0">
                <a:ln>
                  <a:noFill/>
                </a:ln>
                <a:solidFill>
                  <a:prstClr val="black"/>
                </a:solidFill>
                <a:effectLst/>
                <a:uLnTx/>
                <a:uFillTx/>
                <a:latin typeface="Aptos"/>
                <a:cs typeface="Arial"/>
              </a:rPr>
              <a:t>Cirkulært output</a:t>
            </a:r>
            <a:endParaRPr lang="da-DK" sz="1400" b="1" i="0" u="none" strike="noStrike" kern="1200" cap="none" spc="0" normalizeH="0" baseline="0" noProof="0">
              <a:ln>
                <a:noFill/>
              </a:ln>
              <a:solidFill>
                <a:prstClr val="black"/>
              </a:solidFill>
              <a:effectLst/>
              <a:uLnTx/>
              <a:uFillTx/>
              <a:latin typeface="Aptos"/>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da-DK" sz="1100" b="0" i="0" u="none" strike="noStrike" kern="1200" cap="none" spc="0" normalizeH="0" baseline="0" noProof="0">
              <a:ln>
                <a:noFill/>
              </a:ln>
              <a:solidFill>
                <a:prstClr val="black"/>
              </a:solidFill>
              <a:effectLst/>
              <a:uLnTx/>
              <a:uFillTx/>
              <a:latin typeface="Aptos"/>
              <a:cs typeface="Arial" panose="020B0604020202020204" pitchFamily="34" charset="0"/>
            </a:endParaRPr>
          </a:p>
          <a:p>
            <a:pPr lvl="0" algn="ctr"/>
            <a:r>
              <a:rPr kumimoji="0" lang="da-DK" sz="1100" b="0" i="0" u="none" strike="noStrike" kern="1200" cap="none" spc="0" normalizeH="0" baseline="0" noProof="0">
                <a:ln>
                  <a:noFill/>
                </a:ln>
                <a:solidFill>
                  <a:prstClr val="black"/>
                </a:solidFill>
                <a:effectLst/>
                <a:uLnTx/>
                <a:uFillTx/>
                <a:latin typeface="Aptos"/>
                <a:cs typeface="Arial"/>
              </a:rPr>
              <a:t>Angiv mængde [</a:t>
            </a:r>
            <a:r>
              <a:rPr lang="da-DK" sz="1100">
                <a:solidFill>
                  <a:prstClr val="black"/>
                </a:solidFill>
                <a:latin typeface="Aptos"/>
                <a:cs typeface="Arial"/>
              </a:rPr>
              <a:t>tons/år</a:t>
            </a:r>
            <a:r>
              <a:rPr kumimoji="0" lang="da-DK" sz="1100" b="0" i="0" u="none" strike="noStrike" kern="1200" cap="none" spc="0" normalizeH="0" baseline="0" noProof="0">
                <a:ln>
                  <a:noFill/>
                </a:ln>
                <a:solidFill>
                  <a:prstClr val="black"/>
                </a:solidFill>
                <a:effectLst/>
                <a:uLnTx/>
                <a:uFillTx/>
                <a:latin typeface="Aptos"/>
                <a:cs typeface="Arial"/>
              </a:rPr>
              <a:t>]</a:t>
            </a:r>
            <a:endParaRPr lang="da-DK" sz="1100" b="0" i="0" u="none" strike="noStrike" kern="1200" cap="none" spc="0" normalizeH="0" baseline="0" noProof="0">
              <a:ln>
                <a:noFill/>
              </a:ln>
              <a:solidFill>
                <a:prstClr val="black"/>
              </a:solidFill>
              <a:effectLst/>
              <a:uLnTx/>
              <a:uFillTx/>
              <a:latin typeface="Aptos"/>
              <a:cs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100" b="0" i="0" u="none" strike="noStrike" kern="1200" cap="none" spc="0" normalizeH="0" baseline="0" noProof="0">
                <a:ln>
                  <a:noFill/>
                </a:ln>
                <a:solidFill>
                  <a:prstClr val="black"/>
                </a:solidFill>
                <a:effectLst/>
                <a:uLnTx/>
                <a:uFillTx/>
                <a:latin typeface="Aptos"/>
                <a:cs typeface="Arial"/>
              </a:rPr>
              <a:t>Angiv partner</a:t>
            </a:r>
            <a:endParaRPr lang="da-DK" sz="1100" b="0" i="0" u="none" strike="noStrike" kern="1200" cap="none" spc="0" normalizeH="0" baseline="0" noProof="0">
              <a:ln>
                <a:noFill/>
              </a:ln>
              <a:solidFill>
                <a:prstClr val="black"/>
              </a:solidFill>
              <a:effectLst/>
              <a:uLnTx/>
              <a:uFillTx/>
              <a:latin typeface="Aptos"/>
              <a:cs typeface="Arial"/>
            </a:endParaRPr>
          </a:p>
        </p:txBody>
      </p:sp>
      <p:sp>
        <p:nvSpPr>
          <p:cNvPr id="13" name="Tekstfelt 12">
            <a:extLst>
              <a:ext uri="{FF2B5EF4-FFF2-40B4-BE49-F238E27FC236}">
                <a16:creationId xmlns:a16="http://schemas.microsoft.com/office/drawing/2014/main" id="{8F0602D5-01F7-CC46-7CF4-ED5EBF05BB50}"/>
              </a:ext>
            </a:extLst>
          </p:cNvPr>
          <p:cNvSpPr txBox="1"/>
          <p:nvPr/>
        </p:nvSpPr>
        <p:spPr>
          <a:xfrm>
            <a:off x="838200" y="4718048"/>
            <a:ext cx="6107954" cy="276999"/>
          </a:xfrm>
          <a:prstGeom prst="rect">
            <a:avLst/>
          </a:prstGeom>
          <a:noFill/>
        </p:spPr>
        <p:txBody>
          <a:bodyPr wrap="none" lIns="91440" tIns="45720" rIns="91440" bIns="45720" rtlCol="0" anchor="t">
            <a:spAutoFit/>
          </a:bodyPr>
          <a:lstStyle/>
          <a:p>
            <a:pPr fontAlgn="t">
              <a:defRPr/>
            </a:pPr>
            <a:r>
              <a:rPr kumimoji="0" lang="da-DK" sz="1200" b="0" i="1" u="none" strike="noStrike" kern="1200" cap="none" spc="0" normalizeH="0" baseline="0" noProof="0">
                <a:ln>
                  <a:noFill/>
                </a:ln>
                <a:solidFill>
                  <a:srgbClr val="006666"/>
                </a:solidFill>
                <a:effectLst/>
                <a:uLnTx/>
                <a:uFillTx/>
                <a:latin typeface="Aptos" panose="02110004020202020204"/>
                <a:ea typeface="+mn-ea"/>
                <a:cs typeface="+mn-cs"/>
              </a:rPr>
              <a:t>Eksemplet er vejledende. Tilpas bokse og pile, så </a:t>
            </a:r>
            <a:r>
              <a:rPr lang="da-DK" sz="1200" i="1">
                <a:solidFill>
                  <a:srgbClr val="006666"/>
                </a:solidFill>
                <a:latin typeface="Aptos" panose="02110004020202020204"/>
              </a:rPr>
              <a:t>flowdiagrammet </a:t>
            </a:r>
            <a:r>
              <a:rPr kumimoji="0" lang="da-DK" sz="1200" b="0" i="1" u="none" strike="noStrike" kern="1200" cap="none" spc="0" normalizeH="0" baseline="0" noProof="0">
                <a:ln>
                  <a:noFill/>
                </a:ln>
                <a:solidFill>
                  <a:srgbClr val="006666"/>
                </a:solidFill>
                <a:effectLst/>
                <a:uLnTx/>
                <a:uFillTx/>
                <a:latin typeface="Aptos" panose="02110004020202020204"/>
                <a:ea typeface="+mn-ea"/>
                <a:cs typeface="+mn-cs"/>
              </a:rPr>
              <a:t>afspejler jeres projekt.</a:t>
            </a:r>
            <a:endParaRPr lang="da-DK" sz="1200" b="0" i="1" u="none" strike="noStrike" kern="1200" cap="none" spc="0" normalizeH="0" baseline="0" noProof="0">
              <a:ln>
                <a:noFill/>
              </a:ln>
              <a:solidFill>
                <a:srgbClr val="006666"/>
              </a:solidFill>
              <a:effectLst/>
              <a:uLnTx/>
              <a:uFillTx/>
              <a:latin typeface="Aptos" panose="02110004020202020204"/>
            </a:endParaRPr>
          </a:p>
        </p:txBody>
      </p:sp>
    </p:spTree>
    <p:extLst>
      <p:ext uri="{BB962C8B-B14F-4D97-AF65-F5344CB8AC3E}">
        <p14:creationId xmlns:p14="http://schemas.microsoft.com/office/powerpoint/2010/main" val="348763574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BD0BA5DEE4A33E4AA76DEE1CDA66AA01" ma:contentTypeVersion="11" ma:contentTypeDescription="Opret et nyt dokument." ma:contentTypeScope="" ma:versionID="b766be9a99958e4f66168ebb61b8eb41">
  <xsd:schema xmlns:xsd="http://www.w3.org/2001/XMLSchema" xmlns:xs="http://www.w3.org/2001/XMLSchema" xmlns:p="http://schemas.microsoft.com/office/2006/metadata/properties" xmlns:ns2="f56f8f13-3691-4ddf-88e3-1b24efb16b64" xmlns:ns3="15f55f5f-d50c-4b6e-badb-01890c7f9756" targetNamespace="http://schemas.microsoft.com/office/2006/metadata/properties" ma:root="true" ma:fieldsID="66356e5ac4bed165de7d9b209656b9e6" ns2:_="" ns3:_="">
    <xsd:import namespace="f56f8f13-3691-4ddf-88e3-1b24efb16b64"/>
    <xsd:import namespace="15f55f5f-d50c-4b6e-badb-01890c7f975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6f8f13-3691-4ddf-88e3-1b24efb16b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ledmærker" ma:readOnly="false" ma:fieldId="{5cf76f15-5ced-4ddc-b409-7134ff3c332f}" ma:taxonomyMulti="true" ma:sspId="a4805755-dc3b-49e4-a387-5b6b71c84103"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5f55f5f-d50c-4b6e-badb-01890c7f975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47b61877-834a-43ca-a9b5-754395067eb5}" ma:internalName="TaxCatchAll" ma:showField="CatchAllData" ma:web="15f55f5f-d50c-4b6e-badb-01890c7f975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5f55f5f-d50c-4b6e-badb-01890c7f9756" xsi:nil="true"/>
    <lcf76f155ced4ddcb4097134ff3c332f xmlns="f56f8f13-3691-4ddf-88e3-1b24efb16b64">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399DAC-EB35-41B4-ABE4-6445B304BA89}"/>
</file>

<file path=customXml/itemProps2.xml><?xml version="1.0" encoding="utf-8"?>
<ds:datastoreItem xmlns:ds="http://schemas.openxmlformats.org/officeDocument/2006/customXml" ds:itemID="{0C1837C3-76CB-4E0F-ADE9-A5B3F74BA132}">
  <ds:schemaRefs>
    <ds:schemaRef ds:uri="http://purl.org/dc/terms/"/>
    <ds:schemaRef ds:uri="http://www.w3.org/XML/1998/namespace"/>
    <ds:schemaRef ds:uri="http://schemas.openxmlformats.org/package/2006/metadata/core-properties"/>
    <ds:schemaRef ds:uri="http://purl.org/dc/elements/1.1/"/>
    <ds:schemaRef ds:uri="http://schemas.microsoft.com/office/2006/documentManagement/types"/>
    <ds:schemaRef ds:uri="f56f8f13-3691-4ddf-88e3-1b24efb16b64"/>
    <ds:schemaRef ds:uri="http://schemas.microsoft.com/office/2006/metadata/properties"/>
    <ds:schemaRef ds:uri="http://purl.org/dc/dcmitype/"/>
    <ds:schemaRef ds:uri="http://schemas.microsoft.com/office/infopath/2007/PartnerControls"/>
    <ds:schemaRef ds:uri="15f55f5f-d50c-4b6e-badb-01890c7f9756"/>
  </ds:schemaRefs>
</ds:datastoreItem>
</file>

<file path=customXml/itemProps3.xml><?xml version="1.0" encoding="utf-8"?>
<ds:datastoreItem xmlns:ds="http://schemas.openxmlformats.org/officeDocument/2006/customXml" ds:itemID="{98349AC6-0DB0-4BE3-88F3-F26017C2FF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275</Words>
  <Application>Microsoft Office PowerPoint</Application>
  <PresentationFormat>Widescreen</PresentationFormat>
  <Paragraphs>32</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Office-tema</vt:lpstr>
      <vt:lpstr>Beskrivelse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Sophie Agergaard - Food &amp; Bio Cluster Denmark</dc:creator>
  <cp:lastModifiedBy>Lone Haumann | Lifestyle and Design Cluster</cp:lastModifiedBy>
  <cp:revision>16</cp:revision>
  <dcterms:created xsi:type="dcterms:W3CDTF">2026-08-21T10:50:04Z</dcterms:created>
  <dcterms:modified xsi:type="dcterms:W3CDTF">2026-10-05T07:48:23Z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0x010100BD0BA5DEE4A33E4AA76DEE1CDA66AA01</vt:lpwstr>
  </property>
  <property fmtid="{D5CDD505-2E9C-101B-9397-08002B2CF9AE}" pid="3" name="MediaServiceImageTags">
    <vt:lpwstr/>
  </property>
</Properties>
</file>