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6" r:id="rId5"/>
    <p:sldMasterId id="2147483703" r:id="rId6"/>
    <p:sldMasterId id="2147483691" r:id="rId7"/>
    <p:sldMasterId id="2147483679" r:id="rId8"/>
  </p:sldMasterIdLst>
  <p:notesMasterIdLst>
    <p:notesMasterId r:id="rId24"/>
  </p:notesMasterIdLst>
  <p:handoutMasterIdLst>
    <p:handoutMasterId r:id="rId25"/>
  </p:handoutMasterIdLst>
  <p:sldIdLst>
    <p:sldId id="294" r:id="rId9"/>
    <p:sldId id="295" r:id="rId10"/>
    <p:sldId id="286" r:id="rId11"/>
    <p:sldId id="288" r:id="rId12"/>
    <p:sldId id="289" r:id="rId13"/>
    <p:sldId id="303" r:id="rId14"/>
    <p:sldId id="256" r:id="rId15"/>
    <p:sldId id="291" r:id="rId16"/>
    <p:sldId id="298" r:id="rId17"/>
    <p:sldId id="299" r:id="rId18"/>
    <p:sldId id="300" r:id="rId19"/>
    <p:sldId id="301" r:id="rId20"/>
    <p:sldId id="302" r:id="rId21"/>
    <p:sldId id="290" r:id="rId22"/>
    <p:sldId id="304" r:id="rId23"/>
  </p:sldIdLst>
  <p:sldSz cx="15125700" cy="106934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4AC279B4-7DF3-4FBB-AFEF-4D9EDBCF2A53}">
          <p14:sldIdLst>
            <p14:sldId id="294"/>
            <p14:sldId id="295"/>
            <p14:sldId id="286"/>
            <p14:sldId id="288"/>
            <p14:sldId id="289"/>
            <p14:sldId id="303"/>
            <p14:sldId id="256"/>
          </p14:sldIdLst>
        </p14:section>
        <p14:section name="Aktivitetsplaner" id="{7B659F20-29C2-4BF5-B3AB-C97720308947}">
          <p14:sldIdLst>
            <p14:sldId id="291"/>
            <p14:sldId id="298"/>
            <p14:sldId id="299"/>
            <p14:sldId id="300"/>
            <p14:sldId id="301"/>
            <p14:sldId id="302"/>
          </p14:sldIdLst>
        </p14:section>
        <p14:section name="Rådgiverkøb" id="{1E869B7E-8836-4184-ADED-9369809E1B9F}">
          <p14:sldIdLst>
            <p14:sldId id="290"/>
            <p14:sldId id="30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51B434-0BF6-BBFF-B36A-DC9BC9177641}" name="Nathalie Killerup Godthaab" initials="NKG" userId="S::natkg@erhvervshusfyn.dk::e575d6b1-c0d0-4e38-85c6-3a46a2fbb03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nneth Muldbak" initials="KM" lastIdx="1" clrIdx="0">
    <p:extLst>
      <p:ext uri="{19B8F6BF-5375-455C-9EA6-DF929625EA0E}">
        <p15:presenceInfo xmlns:p15="http://schemas.microsoft.com/office/powerpoint/2012/main" userId="S-1-5-21-2329353838-3469146653-1633280291-106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EFB"/>
    <a:srgbClr val="FDF6E7"/>
    <a:srgbClr val="EEEEEE"/>
    <a:srgbClr val="F2CB7E"/>
    <a:srgbClr val="002878"/>
    <a:srgbClr val="0D19B7"/>
    <a:srgbClr val="D5DEED"/>
    <a:srgbClr val="7BB5B1"/>
    <a:srgbClr val="007481"/>
    <a:srgbClr val="0060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F28E10-8C4E-493C-BEDC-B0B342582B4D}" v="37" dt="2023-04-21T11:17:49.26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yst layout 1 - Markering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Lyst layou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59" autoAdjust="0"/>
  </p:normalViewPr>
  <p:slideViewPr>
    <p:cSldViewPr>
      <p:cViewPr varScale="1">
        <p:scale>
          <a:sx n="80" d="100"/>
          <a:sy n="80" d="100"/>
        </p:scale>
        <p:origin x="978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159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notesMaster" Target="notesMasters/notesMaster1.xml"/><Relationship Id="rId32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FA09E9E-DCBC-4B18-89FB-B0E099B419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752" cy="341095"/>
          </a:xfrm>
          <a:prstGeom prst="rect">
            <a:avLst/>
          </a:prstGeom>
        </p:spPr>
        <p:txBody>
          <a:bodyPr vert="horz" lIns="59226" tIns="29613" rIns="59226" bIns="29613" rtlCol="0"/>
          <a:lstStyle>
            <a:lvl1pPr algn="l">
              <a:defRPr sz="800"/>
            </a:lvl1pPr>
          </a:lstStyle>
          <a:p>
            <a:endParaRPr lang="da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FDD5BD-6EFD-4538-A18E-9E030EFBA9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804" y="0"/>
            <a:ext cx="4301751" cy="341095"/>
          </a:xfrm>
          <a:prstGeom prst="rect">
            <a:avLst/>
          </a:prstGeom>
        </p:spPr>
        <p:txBody>
          <a:bodyPr vert="horz" lIns="59226" tIns="29613" rIns="59226" bIns="29613" rtlCol="0"/>
          <a:lstStyle>
            <a:lvl1pPr algn="r">
              <a:defRPr sz="800"/>
            </a:lvl1pPr>
          </a:lstStyle>
          <a:p>
            <a:fld id="{6BE10218-02E7-4D51-ACE4-332371749E65}" type="datetimeFigureOut">
              <a:rPr lang="da-DK" smtClean="0"/>
              <a:t>21-04-2023</a:t>
            </a:fld>
            <a:endParaRPr lang="da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8C1183-B059-4E5E-8F76-F9FB3A0B472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580"/>
            <a:ext cx="4301752" cy="341095"/>
          </a:xfrm>
          <a:prstGeom prst="rect">
            <a:avLst/>
          </a:prstGeom>
        </p:spPr>
        <p:txBody>
          <a:bodyPr vert="horz" lIns="59226" tIns="29613" rIns="59226" bIns="29613" rtlCol="0" anchor="b"/>
          <a:lstStyle>
            <a:lvl1pPr algn="l">
              <a:defRPr sz="800"/>
            </a:lvl1pPr>
          </a:lstStyle>
          <a:p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2BCA7C-0995-4FB6-8665-06E3EFAB01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804" y="6456580"/>
            <a:ext cx="4301751" cy="341095"/>
          </a:xfrm>
          <a:prstGeom prst="rect">
            <a:avLst/>
          </a:prstGeom>
        </p:spPr>
        <p:txBody>
          <a:bodyPr vert="horz" lIns="59226" tIns="29613" rIns="59226" bIns="29613" rtlCol="0" anchor="b"/>
          <a:lstStyle>
            <a:lvl1pPr algn="r">
              <a:defRPr sz="800"/>
            </a:lvl1pPr>
          </a:lstStyle>
          <a:p>
            <a:fld id="{BDF75660-DED1-4883-BB10-BA25AEA165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7257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752" cy="341095"/>
          </a:xfrm>
          <a:prstGeom prst="rect">
            <a:avLst/>
          </a:prstGeom>
        </p:spPr>
        <p:txBody>
          <a:bodyPr vert="horz" lIns="59226" tIns="29613" rIns="59226" bIns="29613" rtlCol="0"/>
          <a:lstStyle>
            <a:lvl1pPr algn="l">
              <a:defRPr sz="8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5622804" y="0"/>
            <a:ext cx="4301751" cy="341095"/>
          </a:xfrm>
          <a:prstGeom prst="rect">
            <a:avLst/>
          </a:prstGeom>
        </p:spPr>
        <p:txBody>
          <a:bodyPr vert="horz" lIns="59226" tIns="29613" rIns="59226" bIns="29613" rtlCol="0"/>
          <a:lstStyle>
            <a:lvl1pPr algn="r">
              <a:defRPr sz="800"/>
            </a:lvl1pPr>
          </a:lstStyle>
          <a:p>
            <a:fld id="{ABDD828F-F767-4429-A748-B47923FF10E7}" type="datetimeFigureOut">
              <a:rPr lang="da-DK" smtClean="0"/>
              <a:t>21-04-2023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849313"/>
            <a:ext cx="324326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59226" tIns="29613" rIns="59226" bIns="29613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992873" y="3271684"/>
            <a:ext cx="7940894" cy="2676282"/>
          </a:xfrm>
          <a:prstGeom prst="rect">
            <a:avLst/>
          </a:prstGeom>
        </p:spPr>
        <p:txBody>
          <a:bodyPr vert="horz" lIns="59226" tIns="29613" rIns="59226" bIns="29613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6456580"/>
            <a:ext cx="4301752" cy="341095"/>
          </a:xfrm>
          <a:prstGeom prst="rect">
            <a:avLst/>
          </a:prstGeom>
        </p:spPr>
        <p:txBody>
          <a:bodyPr vert="horz" lIns="59226" tIns="29613" rIns="59226" bIns="29613" rtlCol="0" anchor="b"/>
          <a:lstStyle>
            <a:lvl1pPr algn="l">
              <a:defRPr sz="8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5622804" y="6456580"/>
            <a:ext cx="4301751" cy="341095"/>
          </a:xfrm>
          <a:prstGeom prst="rect">
            <a:avLst/>
          </a:prstGeom>
        </p:spPr>
        <p:txBody>
          <a:bodyPr vert="horz" lIns="59226" tIns="29613" rIns="59226" bIns="29613" rtlCol="0" anchor="b"/>
          <a:lstStyle>
            <a:lvl1pPr algn="r">
              <a:defRPr sz="800"/>
            </a:lvl1pPr>
          </a:lstStyle>
          <a:p>
            <a:fld id="{64A03602-9FC4-4F58-AA6E-83FF96A88F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722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A03602-9FC4-4F58-AA6E-83FF96A88F82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3913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7" y="3314954"/>
            <a:ext cx="1285684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5988304"/>
            <a:ext cx="1058799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2738" y="9944862"/>
            <a:ext cx="4840224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EFA22-5269-41D6-9F6C-3C6E2641F0D2}" type="datetime1">
              <a:rPr lang="da-DK" smtClean="0"/>
              <a:t>21-04-2023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90504" y="9944862"/>
            <a:ext cx="3478911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56287" y="2393639"/>
            <a:ext cx="6683144" cy="997555"/>
          </a:xfrm>
        </p:spPr>
        <p:txBody>
          <a:bodyPr anchor="b"/>
          <a:lstStyle>
            <a:lvl1pPr marL="0" indent="0">
              <a:buNone/>
              <a:defRPr sz="3741" b="1"/>
            </a:lvl1pPr>
            <a:lvl2pPr marL="712857" indent="0">
              <a:buNone/>
              <a:defRPr sz="3119" b="1"/>
            </a:lvl2pPr>
            <a:lvl3pPr marL="1425715" indent="0">
              <a:buNone/>
              <a:defRPr sz="2807" b="1"/>
            </a:lvl3pPr>
            <a:lvl4pPr marL="2138572" indent="0">
              <a:buNone/>
              <a:defRPr sz="2495" b="1"/>
            </a:lvl4pPr>
            <a:lvl5pPr marL="2851430" indent="0">
              <a:buNone/>
              <a:defRPr sz="2495" b="1"/>
            </a:lvl5pPr>
            <a:lvl6pPr marL="3564288" indent="0">
              <a:buNone/>
              <a:defRPr sz="2495" b="1"/>
            </a:lvl6pPr>
            <a:lvl7pPr marL="4277144" indent="0">
              <a:buNone/>
              <a:defRPr sz="2495" b="1"/>
            </a:lvl7pPr>
            <a:lvl8pPr marL="4990002" indent="0">
              <a:buNone/>
              <a:defRPr sz="2495" b="1"/>
            </a:lvl8pPr>
            <a:lvl9pPr marL="5702861" indent="0">
              <a:buNone/>
              <a:defRPr sz="2495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756287" y="3391194"/>
            <a:ext cx="6683144" cy="6161082"/>
          </a:xfrm>
        </p:spPr>
        <p:txBody>
          <a:bodyPr/>
          <a:lstStyle>
            <a:lvl1pPr>
              <a:defRPr sz="3741"/>
            </a:lvl1pPr>
            <a:lvl2pPr>
              <a:defRPr sz="3119"/>
            </a:lvl2pPr>
            <a:lvl3pPr>
              <a:defRPr sz="2807"/>
            </a:lvl3pPr>
            <a:lvl4pPr>
              <a:defRPr sz="2495"/>
            </a:lvl4pPr>
            <a:lvl5pPr>
              <a:defRPr sz="2495"/>
            </a:lvl5pPr>
            <a:lvl6pPr>
              <a:defRPr sz="2495"/>
            </a:lvl6pPr>
            <a:lvl7pPr>
              <a:defRPr sz="2495"/>
            </a:lvl7pPr>
            <a:lvl8pPr>
              <a:defRPr sz="2495"/>
            </a:lvl8pPr>
            <a:lvl9pPr>
              <a:defRPr sz="2495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7683653" y="2393639"/>
            <a:ext cx="6685769" cy="997555"/>
          </a:xfrm>
        </p:spPr>
        <p:txBody>
          <a:bodyPr anchor="b"/>
          <a:lstStyle>
            <a:lvl1pPr marL="0" indent="0">
              <a:buNone/>
              <a:defRPr sz="3741" b="1"/>
            </a:lvl1pPr>
            <a:lvl2pPr marL="712857" indent="0">
              <a:buNone/>
              <a:defRPr sz="3119" b="1"/>
            </a:lvl2pPr>
            <a:lvl3pPr marL="1425715" indent="0">
              <a:buNone/>
              <a:defRPr sz="2807" b="1"/>
            </a:lvl3pPr>
            <a:lvl4pPr marL="2138572" indent="0">
              <a:buNone/>
              <a:defRPr sz="2495" b="1"/>
            </a:lvl4pPr>
            <a:lvl5pPr marL="2851430" indent="0">
              <a:buNone/>
              <a:defRPr sz="2495" b="1"/>
            </a:lvl5pPr>
            <a:lvl6pPr marL="3564288" indent="0">
              <a:buNone/>
              <a:defRPr sz="2495" b="1"/>
            </a:lvl6pPr>
            <a:lvl7pPr marL="4277144" indent="0">
              <a:buNone/>
              <a:defRPr sz="2495" b="1"/>
            </a:lvl7pPr>
            <a:lvl8pPr marL="4990002" indent="0">
              <a:buNone/>
              <a:defRPr sz="2495" b="1"/>
            </a:lvl8pPr>
            <a:lvl9pPr marL="5702861" indent="0">
              <a:buNone/>
              <a:defRPr sz="2495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7683653" y="3391194"/>
            <a:ext cx="6685769" cy="6161082"/>
          </a:xfrm>
        </p:spPr>
        <p:txBody>
          <a:bodyPr/>
          <a:lstStyle>
            <a:lvl1pPr>
              <a:defRPr sz="3741"/>
            </a:lvl1pPr>
            <a:lvl2pPr>
              <a:defRPr sz="3119"/>
            </a:lvl2pPr>
            <a:lvl3pPr>
              <a:defRPr sz="2807"/>
            </a:lvl3pPr>
            <a:lvl4pPr>
              <a:defRPr sz="2495"/>
            </a:lvl4pPr>
            <a:lvl5pPr>
              <a:defRPr sz="2495"/>
            </a:lvl5pPr>
            <a:lvl6pPr>
              <a:defRPr sz="2495"/>
            </a:lvl6pPr>
            <a:lvl7pPr>
              <a:defRPr sz="2495"/>
            </a:lvl7pPr>
            <a:lvl8pPr>
              <a:defRPr sz="2495"/>
            </a:lvl8pPr>
            <a:lvl9pPr>
              <a:defRPr sz="2495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3">
            <a:extLst>
              <a:ext uri="{FF2B5EF4-FFF2-40B4-BE49-F238E27FC236}">
                <a16:creationId xmlns:a16="http://schemas.microsoft.com/office/drawing/2014/main" id="{2DD3F917-C9AB-473B-ABC8-C5E7FD5B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E166A-F6A5-4A78-98DB-C4CFBA045CF4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8" name="Pladsholder til sidefod 4">
            <a:extLst>
              <a:ext uri="{FF2B5EF4-FFF2-40B4-BE49-F238E27FC236}">
                <a16:creationId xmlns:a16="http://schemas.microsoft.com/office/drawing/2014/main" id="{44DAE421-6C6C-4E08-810E-DA28A491D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67951" y="9911206"/>
            <a:ext cx="4789805" cy="569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>
            <a:extLst>
              <a:ext uri="{FF2B5EF4-FFF2-40B4-BE49-F238E27FC236}">
                <a16:creationId xmlns:a16="http://schemas.microsoft.com/office/drawing/2014/main" id="{A597EB14-31F5-4020-8ABA-941B93FD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9BDAB-8825-44A1-B083-C93241FBF355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6587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dato 3">
            <a:extLst>
              <a:ext uri="{FF2B5EF4-FFF2-40B4-BE49-F238E27FC236}">
                <a16:creationId xmlns:a16="http://schemas.microsoft.com/office/drawing/2014/main" id="{51565ABA-9DD9-460D-98DD-FBD374574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0549-BC91-45D2-A0F3-B2281757F00D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4" name="Pladsholder til sidefod 4">
            <a:extLst>
              <a:ext uri="{FF2B5EF4-FFF2-40B4-BE49-F238E27FC236}">
                <a16:creationId xmlns:a16="http://schemas.microsoft.com/office/drawing/2014/main" id="{3F7325D4-98A6-428E-B4AD-CEE77086A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67951" y="9911206"/>
            <a:ext cx="4789805" cy="569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>
            <a:extLst>
              <a:ext uri="{FF2B5EF4-FFF2-40B4-BE49-F238E27FC236}">
                <a16:creationId xmlns:a16="http://schemas.microsoft.com/office/drawing/2014/main" id="{8CD3ECBA-2A2C-4DD7-942B-FD350C5E4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81792-7B77-49C2-8B4A-51E3AFDA1C06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47587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>
            <a:extLst>
              <a:ext uri="{FF2B5EF4-FFF2-40B4-BE49-F238E27FC236}">
                <a16:creationId xmlns:a16="http://schemas.microsoft.com/office/drawing/2014/main" id="{BE0BE46E-567C-4F39-B157-33E3BFB74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1717F-FC3F-4521-B020-84148F06FE72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3" name="Pladsholder til sidefod 4">
            <a:extLst>
              <a:ext uri="{FF2B5EF4-FFF2-40B4-BE49-F238E27FC236}">
                <a16:creationId xmlns:a16="http://schemas.microsoft.com/office/drawing/2014/main" id="{E1A78244-8BB3-4C6B-825F-8B28121A0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67951" y="9911206"/>
            <a:ext cx="4789805" cy="569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5">
            <a:extLst>
              <a:ext uri="{FF2B5EF4-FFF2-40B4-BE49-F238E27FC236}">
                <a16:creationId xmlns:a16="http://schemas.microsoft.com/office/drawing/2014/main" id="{80697598-8C87-4884-9963-93813777B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4C268-23EE-4F00-A61F-B08A0E31FCC5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840418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289" y="425756"/>
            <a:ext cx="4976251" cy="1811937"/>
          </a:xfrm>
        </p:spPr>
        <p:txBody>
          <a:bodyPr anchor="b"/>
          <a:lstStyle>
            <a:lvl1pPr algn="l">
              <a:defRPr sz="3119" b="1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913734" y="425764"/>
            <a:ext cx="8455686" cy="9126521"/>
          </a:xfrm>
        </p:spPr>
        <p:txBody>
          <a:bodyPr/>
          <a:lstStyle>
            <a:lvl1pPr>
              <a:defRPr sz="4990"/>
            </a:lvl1pPr>
            <a:lvl2pPr>
              <a:defRPr sz="4366"/>
            </a:lvl2pPr>
            <a:lvl3pPr>
              <a:defRPr sz="3741"/>
            </a:lvl3pPr>
            <a:lvl4pPr>
              <a:defRPr sz="3119"/>
            </a:lvl4pPr>
            <a:lvl5pPr>
              <a:defRPr sz="3119"/>
            </a:lvl5pPr>
            <a:lvl6pPr>
              <a:defRPr sz="3119"/>
            </a:lvl6pPr>
            <a:lvl7pPr>
              <a:defRPr sz="3119"/>
            </a:lvl7pPr>
            <a:lvl8pPr>
              <a:defRPr sz="3119"/>
            </a:lvl8pPr>
            <a:lvl9pPr>
              <a:defRPr sz="3119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756289" y="2237699"/>
            <a:ext cx="4976251" cy="7314583"/>
          </a:xfrm>
        </p:spPr>
        <p:txBody>
          <a:bodyPr/>
          <a:lstStyle>
            <a:lvl1pPr marL="0" indent="0">
              <a:buNone/>
              <a:defRPr sz="2183"/>
            </a:lvl1pPr>
            <a:lvl2pPr marL="712857" indent="0">
              <a:buNone/>
              <a:defRPr sz="1871"/>
            </a:lvl2pPr>
            <a:lvl3pPr marL="1425715" indent="0">
              <a:buNone/>
              <a:defRPr sz="1559"/>
            </a:lvl3pPr>
            <a:lvl4pPr marL="2138572" indent="0">
              <a:buNone/>
              <a:defRPr sz="1403"/>
            </a:lvl4pPr>
            <a:lvl5pPr marL="2851430" indent="0">
              <a:buNone/>
              <a:defRPr sz="1403"/>
            </a:lvl5pPr>
            <a:lvl6pPr marL="3564288" indent="0">
              <a:buNone/>
              <a:defRPr sz="1403"/>
            </a:lvl6pPr>
            <a:lvl7pPr marL="4277144" indent="0">
              <a:buNone/>
              <a:defRPr sz="1403"/>
            </a:lvl7pPr>
            <a:lvl8pPr marL="4990002" indent="0">
              <a:buNone/>
              <a:defRPr sz="1403"/>
            </a:lvl8pPr>
            <a:lvl9pPr marL="5702861" indent="0">
              <a:buNone/>
              <a:defRPr sz="1403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3">
            <a:extLst>
              <a:ext uri="{FF2B5EF4-FFF2-40B4-BE49-F238E27FC236}">
                <a16:creationId xmlns:a16="http://schemas.microsoft.com/office/drawing/2014/main" id="{25F2FFCB-22F4-48E1-9851-167A6A986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3F7DE-EB96-458C-85D1-5DE187064CFD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DA70D0C3-3637-4336-9AEE-90B2FCE0C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67951" y="9911206"/>
            <a:ext cx="4789805" cy="569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>
            <a:extLst>
              <a:ext uri="{FF2B5EF4-FFF2-40B4-BE49-F238E27FC236}">
                <a16:creationId xmlns:a16="http://schemas.microsoft.com/office/drawing/2014/main" id="{7541D36B-6383-4A78-A6CD-1D6F01676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BCD7E-E4E5-45C9-A6DD-9BBD468C9263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747287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64743" y="7485380"/>
            <a:ext cx="9075420" cy="883691"/>
          </a:xfrm>
        </p:spPr>
        <p:txBody>
          <a:bodyPr anchor="b"/>
          <a:lstStyle>
            <a:lvl1pPr algn="l">
              <a:defRPr sz="3119" b="1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2964743" y="955475"/>
            <a:ext cx="9075420" cy="6416040"/>
          </a:xfrm>
        </p:spPr>
        <p:txBody>
          <a:bodyPr rtlCol="0">
            <a:normAutofit/>
          </a:bodyPr>
          <a:lstStyle>
            <a:lvl1pPr marL="0" indent="0">
              <a:buNone/>
              <a:defRPr sz="4990"/>
            </a:lvl1pPr>
            <a:lvl2pPr marL="712857" indent="0">
              <a:buNone/>
              <a:defRPr sz="4366"/>
            </a:lvl2pPr>
            <a:lvl3pPr marL="1425715" indent="0">
              <a:buNone/>
              <a:defRPr sz="3741"/>
            </a:lvl3pPr>
            <a:lvl4pPr marL="2138572" indent="0">
              <a:buNone/>
              <a:defRPr sz="3119"/>
            </a:lvl4pPr>
            <a:lvl5pPr marL="2851430" indent="0">
              <a:buNone/>
              <a:defRPr sz="3119"/>
            </a:lvl5pPr>
            <a:lvl6pPr marL="3564288" indent="0">
              <a:buNone/>
              <a:defRPr sz="3119"/>
            </a:lvl6pPr>
            <a:lvl7pPr marL="4277144" indent="0">
              <a:buNone/>
              <a:defRPr sz="3119"/>
            </a:lvl7pPr>
            <a:lvl8pPr marL="4990002" indent="0">
              <a:buNone/>
              <a:defRPr sz="3119"/>
            </a:lvl8pPr>
            <a:lvl9pPr marL="5702861" indent="0">
              <a:buNone/>
              <a:defRPr sz="3119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964743" y="8369071"/>
            <a:ext cx="9075420" cy="1254989"/>
          </a:xfrm>
        </p:spPr>
        <p:txBody>
          <a:bodyPr/>
          <a:lstStyle>
            <a:lvl1pPr marL="0" indent="0">
              <a:buNone/>
              <a:defRPr sz="2183"/>
            </a:lvl1pPr>
            <a:lvl2pPr marL="712857" indent="0">
              <a:buNone/>
              <a:defRPr sz="1871"/>
            </a:lvl2pPr>
            <a:lvl3pPr marL="1425715" indent="0">
              <a:buNone/>
              <a:defRPr sz="1559"/>
            </a:lvl3pPr>
            <a:lvl4pPr marL="2138572" indent="0">
              <a:buNone/>
              <a:defRPr sz="1403"/>
            </a:lvl4pPr>
            <a:lvl5pPr marL="2851430" indent="0">
              <a:buNone/>
              <a:defRPr sz="1403"/>
            </a:lvl5pPr>
            <a:lvl6pPr marL="3564288" indent="0">
              <a:buNone/>
              <a:defRPr sz="1403"/>
            </a:lvl6pPr>
            <a:lvl7pPr marL="4277144" indent="0">
              <a:buNone/>
              <a:defRPr sz="1403"/>
            </a:lvl7pPr>
            <a:lvl8pPr marL="4990002" indent="0">
              <a:buNone/>
              <a:defRPr sz="1403"/>
            </a:lvl8pPr>
            <a:lvl9pPr marL="5702861" indent="0">
              <a:buNone/>
              <a:defRPr sz="1403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3">
            <a:extLst>
              <a:ext uri="{FF2B5EF4-FFF2-40B4-BE49-F238E27FC236}">
                <a16:creationId xmlns:a16="http://schemas.microsoft.com/office/drawing/2014/main" id="{801BCFCD-727D-4983-8CDF-F110CE474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BF9EB-5ECD-4A59-98BA-400CB597EE9D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DA270099-C696-40F2-A7DD-69E7DFF72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67951" y="9911206"/>
            <a:ext cx="4789805" cy="569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>
            <a:extLst>
              <a:ext uri="{FF2B5EF4-FFF2-40B4-BE49-F238E27FC236}">
                <a16:creationId xmlns:a16="http://schemas.microsoft.com/office/drawing/2014/main" id="{9D6CF3A9-C67A-4139-8016-3FF59DF7E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B1E4E-C651-4DB4-AEC2-3D2C799F0FA7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6880288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4B6528B-6073-49B6-BED9-4F939A861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C9EB9-BE9B-42F9-AB27-D2670A66668F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0DA3467-3611-4F9B-B60D-420200EEA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67951" y="9911206"/>
            <a:ext cx="4789805" cy="569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2A40F9FC-9AE1-4B63-8BB7-8328EC057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AA068-BFC7-4940-A0D7-E2B58B84CB97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941804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0966136" y="428240"/>
            <a:ext cx="3403283" cy="9124045"/>
          </a:xfrm>
        </p:spPr>
        <p:txBody>
          <a:bodyPr vert="eaVert"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756288" y="428240"/>
            <a:ext cx="9957753" cy="912404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80B5400-B192-4B26-8FD6-E8E34BEE5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30946-AF2F-4E3A-A1CB-3A9714516B76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0E3A19F-DD67-45F7-A659-68197D998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67951" y="9911206"/>
            <a:ext cx="4789805" cy="569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F0534918-91D8-437C-81E2-A85B5482C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FB4BC-2650-4C6E-8406-2AF7E91B7FB4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3628769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34431" y="3321894"/>
            <a:ext cx="12856845" cy="2292150"/>
          </a:xfrm>
        </p:spPr>
        <p:txBody>
          <a:bodyPr/>
          <a:lstStyle/>
          <a:p>
            <a:r>
              <a:rPr lang="da-DK" dirty="0"/>
              <a:t>Klik for at redigere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2268855" y="6059593"/>
            <a:ext cx="10587990" cy="273275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1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2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38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85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56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27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9900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70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8490BB-7A1C-4C3C-9238-6DB18B9F21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57250" y="9939948"/>
            <a:ext cx="3529330" cy="569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C06DE-3BCF-4ADB-9B8A-13131A63F1DB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5F34452-558B-4476-B26E-7D60CF619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A64BF597-D2E1-4355-9932-D4E57D6A6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0085" y="9911206"/>
            <a:ext cx="3529330" cy="569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58F72-BCAA-495A-B41F-7DDFC84C164A}" type="slidenum">
              <a:rPr lang="da-DK" altLang="da-DK"/>
              <a:pPr>
                <a:defRPr/>
              </a:pPr>
              <a:t>‹nr.›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41673278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56285" y="3365500"/>
            <a:ext cx="13613130" cy="61867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EDBA2D3-E790-4E22-8A1D-8B6660372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1FACF-2625-4A9E-947F-37029B68E3C5}" type="datetime1">
              <a:rPr lang="da-DK" altLang="da-DK" smtClean="0"/>
              <a:t>21-04-2023</a:t>
            </a:fld>
            <a:endParaRPr lang="da-DK" alt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B2439A7-3F39-4245-9842-4FD38A281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0EE6D914-8FF5-489E-A258-3927D1F09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5B276-5E4D-4D65-B5B7-18C21BB6946D}" type="slidenum">
              <a:rPr lang="da-DK" altLang="da-DK"/>
              <a:pPr>
                <a:defRPr/>
              </a:pPr>
              <a:t>‹nr.›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19967238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4829" y="6871508"/>
            <a:ext cx="12856845" cy="2123828"/>
          </a:xfrm>
        </p:spPr>
        <p:txBody>
          <a:bodyPr anchor="t"/>
          <a:lstStyle>
            <a:lvl1pPr algn="l">
              <a:defRPr sz="6236" b="1" cap="all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194829" y="4532320"/>
            <a:ext cx="12856845" cy="23391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119">
                <a:solidFill>
                  <a:schemeClr val="tx1">
                    <a:tint val="75000"/>
                  </a:schemeClr>
                </a:solidFill>
              </a:defRPr>
            </a:lvl1pPr>
            <a:lvl2pPr marL="712857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2pPr>
            <a:lvl3pPr marL="1425715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3pPr>
            <a:lvl4pPr marL="213857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4pPr>
            <a:lvl5pPr marL="2851430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5pPr>
            <a:lvl6pPr marL="3564288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6pPr>
            <a:lvl7pPr marL="427714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7pPr>
            <a:lvl8pPr marL="499000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8pPr>
            <a:lvl9pPr marL="5702861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1978DE9-58BD-40A1-9AA1-19901CA6B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83641-4C6F-4DF2-9D8B-F2FC4507F487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7741129-1AB8-4FE8-9889-40A452C99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04C0E8AD-83CF-4538-9595-413E4F24F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0B4B2-BEB9-4B42-AA93-42818F7246C1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566198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6285" y="427736"/>
            <a:ext cx="13613130" cy="17109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285" y="2459482"/>
            <a:ext cx="13613130" cy="70576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2738" y="9944862"/>
            <a:ext cx="4840224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5712D-9EAE-4683-874C-09E57539EBD9}" type="datetime1">
              <a:rPr lang="da-DK" smtClean="0"/>
              <a:t>21-04-2023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90504" y="9944862"/>
            <a:ext cx="3478911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56285" y="2495134"/>
            <a:ext cx="6680518" cy="7057150"/>
          </a:xfrm>
          <a:prstGeom prst="rect">
            <a:avLst/>
          </a:prstGeom>
        </p:spPr>
        <p:txBody>
          <a:bodyPr/>
          <a:lstStyle>
            <a:lvl1pPr>
              <a:defRPr sz="4366"/>
            </a:lvl1pPr>
            <a:lvl2pPr>
              <a:defRPr sz="3741"/>
            </a:lvl2pPr>
            <a:lvl3pPr>
              <a:defRPr sz="3119"/>
            </a:lvl3pPr>
            <a:lvl4pPr>
              <a:defRPr sz="2807"/>
            </a:lvl4pPr>
            <a:lvl5pPr>
              <a:defRPr sz="2807"/>
            </a:lvl5pPr>
            <a:lvl6pPr>
              <a:defRPr sz="2807"/>
            </a:lvl6pPr>
            <a:lvl7pPr>
              <a:defRPr sz="2807"/>
            </a:lvl7pPr>
            <a:lvl8pPr>
              <a:defRPr sz="2807"/>
            </a:lvl8pPr>
            <a:lvl9pPr>
              <a:defRPr sz="2807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7688897" y="2495134"/>
            <a:ext cx="6680518" cy="7057150"/>
          </a:xfrm>
          <a:prstGeom prst="rect">
            <a:avLst/>
          </a:prstGeom>
        </p:spPr>
        <p:txBody>
          <a:bodyPr/>
          <a:lstStyle>
            <a:lvl1pPr>
              <a:defRPr sz="4366"/>
            </a:lvl1pPr>
            <a:lvl2pPr>
              <a:defRPr sz="3741"/>
            </a:lvl2pPr>
            <a:lvl3pPr>
              <a:defRPr sz="3119"/>
            </a:lvl3pPr>
            <a:lvl4pPr>
              <a:defRPr sz="2807"/>
            </a:lvl4pPr>
            <a:lvl5pPr>
              <a:defRPr sz="2807"/>
            </a:lvl5pPr>
            <a:lvl6pPr>
              <a:defRPr sz="2807"/>
            </a:lvl6pPr>
            <a:lvl7pPr>
              <a:defRPr sz="2807"/>
            </a:lvl7pPr>
            <a:lvl8pPr>
              <a:defRPr sz="2807"/>
            </a:lvl8pPr>
            <a:lvl9pPr>
              <a:defRPr sz="2807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3">
            <a:extLst>
              <a:ext uri="{FF2B5EF4-FFF2-40B4-BE49-F238E27FC236}">
                <a16:creationId xmlns:a16="http://schemas.microsoft.com/office/drawing/2014/main" id="{385E2462-5AD6-406D-B081-5163ADE27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D0544-4992-422A-82C7-439BADF1BDCE}" type="datetime1">
              <a:rPr lang="da-DK" altLang="da-DK" smtClean="0"/>
              <a:t>21-04-2023</a:t>
            </a:fld>
            <a:endParaRPr lang="da-DK" altLang="da-DK" dirty="0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A3BEECE5-4C61-4A60-A338-991DDCE8F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>
            <a:extLst>
              <a:ext uri="{FF2B5EF4-FFF2-40B4-BE49-F238E27FC236}">
                <a16:creationId xmlns:a16="http://schemas.microsoft.com/office/drawing/2014/main" id="{E9A1F5D4-5B86-4280-8D8D-593FA866D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9EC05-B255-4B1F-BE47-3ADEAABCE64F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6351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56287" y="2393639"/>
            <a:ext cx="6683144" cy="99755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741" b="1"/>
            </a:lvl1pPr>
            <a:lvl2pPr marL="712857" indent="0">
              <a:buNone/>
              <a:defRPr sz="3119" b="1"/>
            </a:lvl2pPr>
            <a:lvl3pPr marL="1425715" indent="0">
              <a:buNone/>
              <a:defRPr sz="2807" b="1"/>
            </a:lvl3pPr>
            <a:lvl4pPr marL="2138572" indent="0">
              <a:buNone/>
              <a:defRPr sz="2495" b="1"/>
            </a:lvl4pPr>
            <a:lvl5pPr marL="2851430" indent="0">
              <a:buNone/>
              <a:defRPr sz="2495" b="1"/>
            </a:lvl5pPr>
            <a:lvl6pPr marL="3564288" indent="0">
              <a:buNone/>
              <a:defRPr sz="2495" b="1"/>
            </a:lvl6pPr>
            <a:lvl7pPr marL="4277144" indent="0">
              <a:buNone/>
              <a:defRPr sz="2495" b="1"/>
            </a:lvl7pPr>
            <a:lvl8pPr marL="4990002" indent="0">
              <a:buNone/>
              <a:defRPr sz="2495" b="1"/>
            </a:lvl8pPr>
            <a:lvl9pPr marL="5702861" indent="0">
              <a:buNone/>
              <a:defRPr sz="2495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756287" y="3391194"/>
            <a:ext cx="6683144" cy="6161082"/>
          </a:xfrm>
          <a:prstGeom prst="rect">
            <a:avLst/>
          </a:prstGeom>
        </p:spPr>
        <p:txBody>
          <a:bodyPr/>
          <a:lstStyle>
            <a:lvl1pPr>
              <a:defRPr sz="3741"/>
            </a:lvl1pPr>
            <a:lvl2pPr>
              <a:defRPr sz="3119"/>
            </a:lvl2pPr>
            <a:lvl3pPr>
              <a:defRPr sz="2807"/>
            </a:lvl3pPr>
            <a:lvl4pPr>
              <a:defRPr sz="2495"/>
            </a:lvl4pPr>
            <a:lvl5pPr>
              <a:defRPr sz="2495"/>
            </a:lvl5pPr>
            <a:lvl6pPr>
              <a:defRPr sz="2495"/>
            </a:lvl6pPr>
            <a:lvl7pPr>
              <a:defRPr sz="2495"/>
            </a:lvl7pPr>
            <a:lvl8pPr>
              <a:defRPr sz="2495"/>
            </a:lvl8pPr>
            <a:lvl9pPr>
              <a:defRPr sz="2495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7683653" y="2393639"/>
            <a:ext cx="6685769" cy="99755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741" b="1"/>
            </a:lvl1pPr>
            <a:lvl2pPr marL="712857" indent="0">
              <a:buNone/>
              <a:defRPr sz="3119" b="1"/>
            </a:lvl2pPr>
            <a:lvl3pPr marL="1425715" indent="0">
              <a:buNone/>
              <a:defRPr sz="2807" b="1"/>
            </a:lvl3pPr>
            <a:lvl4pPr marL="2138572" indent="0">
              <a:buNone/>
              <a:defRPr sz="2495" b="1"/>
            </a:lvl4pPr>
            <a:lvl5pPr marL="2851430" indent="0">
              <a:buNone/>
              <a:defRPr sz="2495" b="1"/>
            </a:lvl5pPr>
            <a:lvl6pPr marL="3564288" indent="0">
              <a:buNone/>
              <a:defRPr sz="2495" b="1"/>
            </a:lvl6pPr>
            <a:lvl7pPr marL="4277144" indent="0">
              <a:buNone/>
              <a:defRPr sz="2495" b="1"/>
            </a:lvl7pPr>
            <a:lvl8pPr marL="4990002" indent="0">
              <a:buNone/>
              <a:defRPr sz="2495" b="1"/>
            </a:lvl8pPr>
            <a:lvl9pPr marL="5702861" indent="0">
              <a:buNone/>
              <a:defRPr sz="2495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7683653" y="3391194"/>
            <a:ext cx="6685769" cy="6161082"/>
          </a:xfrm>
          <a:prstGeom prst="rect">
            <a:avLst/>
          </a:prstGeom>
        </p:spPr>
        <p:txBody>
          <a:bodyPr/>
          <a:lstStyle>
            <a:lvl1pPr>
              <a:defRPr sz="3741"/>
            </a:lvl1pPr>
            <a:lvl2pPr>
              <a:defRPr sz="3119"/>
            </a:lvl2pPr>
            <a:lvl3pPr>
              <a:defRPr sz="2807"/>
            </a:lvl3pPr>
            <a:lvl4pPr>
              <a:defRPr sz="2495"/>
            </a:lvl4pPr>
            <a:lvl5pPr>
              <a:defRPr sz="2495"/>
            </a:lvl5pPr>
            <a:lvl6pPr>
              <a:defRPr sz="2495"/>
            </a:lvl6pPr>
            <a:lvl7pPr>
              <a:defRPr sz="2495"/>
            </a:lvl7pPr>
            <a:lvl8pPr>
              <a:defRPr sz="2495"/>
            </a:lvl8pPr>
            <a:lvl9pPr>
              <a:defRPr sz="2495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3">
            <a:extLst>
              <a:ext uri="{FF2B5EF4-FFF2-40B4-BE49-F238E27FC236}">
                <a16:creationId xmlns:a16="http://schemas.microsoft.com/office/drawing/2014/main" id="{2DD3F917-C9AB-473B-ABC8-C5E7FD5B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B3346-086B-4249-9104-31FA016E5715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8" name="Pladsholder til sidefod 4">
            <a:extLst>
              <a:ext uri="{FF2B5EF4-FFF2-40B4-BE49-F238E27FC236}">
                <a16:creationId xmlns:a16="http://schemas.microsoft.com/office/drawing/2014/main" id="{44DAE421-6C6C-4E08-810E-DA28A491D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>
            <a:extLst>
              <a:ext uri="{FF2B5EF4-FFF2-40B4-BE49-F238E27FC236}">
                <a16:creationId xmlns:a16="http://schemas.microsoft.com/office/drawing/2014/main" id="{A597EB14-31F5-4020-8ABA-941B93FD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9BDAB-8825-44A1-B083-C93241FBF355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8247109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dato 3">
            <a:extLst>
              <a:ext uri="{FF2B5EF4-FFF2-40B4-BE49-F238E27FC236}">
                <a16:creationId xmlns:a16="http://schemas.microsoft.com/office/drawing/2014/main" id="{51565ABA-9DD9-460D-98DD-FBD374574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FF608-AE06-47E6-ACA0-D9505BEAC441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5" name="Pladsholder til diasnummer 5">
            <a:extLst>
              <a:ext uri="{FF2B5EF4-FFF2-40B4-BE49-F238E27FC236}">
                <a16:creationId xmlns:a16="http://schemas.microsoft.com/office/drawing/2014/main" id="{8CD3ECBA-2A2C-4DD7-942B-FD350C5E4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81792-7B77-49C2-8B4A-51E3AFDA1C06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5511891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>
            <a:extLst>
              <a:ext uri="{FF2B5EF4-FFF2-40B4-BE49-F238E27FC236}">
                <a16:creationId xmlns:a16="http://schemas.microsoft.com/office/drawing/2014/main" id="{BE0BE46E-567C-4F39-B157-33E3BFB74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9A774-BBCE-4277-B197-AC9A4D453186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3" name="Pladsholder til sidefod 4">
            <a:extLst>
              <a:ext uri="{FF2B5EF4-FFF2-40B4-BE49-F238E27FC236}">
                <a16:creationId xmlns:a16="http://schemas.microsoft.com/office/drawing/2014/main" id="{E1A78244-8BB3-4C6B-825F-8B28121A0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5">
            <a:extLst>
              <a:ext uri="{FF2B5EF4-FFF2-40B4-BE49-F238E27FC236}">
                <a16:creationId xmlns:a16="http://schemas.microsoft.com/office/drawing/2014/main" id="{80697598-8C87-4884-9963-93813777B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4C268-23EE-4F00-A61F-B08A0E31FCC5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8276218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289" y="425756"/>
            <a:ext cx="4976251" cy="1811937"/>
          </a:xfrm>
        </p:spPr>
        <p:txBody>
          <a:bodyPr anchor="b"/>
          <a:lstStyle>
            <a:lvl1pPr algn="l">
              <a:defRPr sz="3119" b="1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913734" y="425764"/>
            <a:ext cx="8455686" cy="9126521"/>
          </a:xfrm>
          <a:prstGeom prst="rect">
            <a:avLst/>
          </a:prstGeom>
        </p:spPr>
        <p:txBody>
          <a:bodyPr/>
          <a:lstStyle>
            <a:lvl1pPr>
              <a:defRPr sz="4990"/>
            </a:lvl1pPr>
            <a:lvl2pPr>
              <a:defRPr sz="4366"/>
            </a:lvl2pPr>
            <a:lvl3pPr>
              <a:defRPr sz="3741"/>
            </a:lvl3pPr>
            <a:lvl4pPr>
              <a:defRPr sz="3119"/>
            </a:lvl4pPr>
            <a:lvl5pPr>
              <a:defRPr sz="3119"/>
            </a:lvl5pPr>
            <a:lvl6pPr>
              <a:defRPr sz="3119"/>
            </a:lvl6pPr>
            <a:lvl7pPr>
              <a:defRPr sz="3119"/>
            </a:lvl7pPr>
            <a:lvl8pPr>
              <a:defRPr sz="3119"/>
            </a:lvl8pPr>
            <a:lvl9pPr>
              <a:defRPr sz="3119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756289" y="2237699"/>
            <a:ext cx="4976251" cy="73145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83"/>
            </a:lvl1pPr>
            <a:lvl2pPr marL="712857" indent="0">
              <a:buNone/>
              <a:defRPr sz="1871"/>
            </a:lvl2pPr>
            <a:lvl3pPr marL="1425715" indent="0">
              <a:buNone/>
              <a:defRPr sz="1559"/>
            </a:lvl3pPr>
            <a:lvl4pPr marL="2138572" indent="0">
              <a:buNone/>
              <a:defRPr sz="1403"/>
            </a:lvl4pPr>
            <a:lvl5pPr marL="2851430" indent="0">
              <a:buNone/>
              <a:defRPr sz="1403"/>
            </a:lvl5pPr>
            <a:lvl6pPr marL="3564288" indent="0">
              <a:buNone/>
              <a:defRPr sz="1403"/>
            </a:lvl6pPr>
            <a:lvl7pPr marL="4277144" indent="0">
              <a:buNone/>
              <a:defRPr sz="1403"/>
            </a:lvl7pPr>
            <a:lvl8pPr marL="4990002" indent="0">
              <a:buNone/>
              <a:defRPr sz="1403"/>
            </a:lvl8pPr>
            <a:lvl9pPr marL="5702861" indent="0">
              <a:buNone/>
              <a:defRPr sz="1403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3">
            <a:extLst>
              <a:ext uri="{FF2B5EF4-FFF2-40B4-BE49-F238E27FC236}">
                <a16:creationId xmlns:a16="http://schemas.microsoft.com/office/drawing/2014/main" id="{25F2FFCB-22F4-48E1-9851-167A6A986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25184-C57D-4161-8DDD-8DC6AA47FED8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DA70D0C3-3637-4336-9AEE-90B2FCE0C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>
            <a:extLst>
              <a:ext uri="{FF2B5EF4-FFF2-40B4-BE49-F238E27FC236}">
                <a16:creationId xmlns:a16="http://schemas.microsoft.com/office/drawing/2014/main" id="{7541D36B-6383-4A78-A6CD-1D6F01676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BCD7E-E4E5-45C9-A6DD-9BBD468C9263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5744181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64743" y="7485380"/>
            <a:ext cx="9075420" cy="883691"/>
          </a:xfrm>
        </p:spPr>
        <p:txBody>
          <a:bodyPr anchor="b"/>
          <a:lstStyle>
            <a:lvl1pPr algn="l">
              <a:defRPr sz="3119" b="1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2964743" y="955475"/>
            <a:ext cx="9075420" cy="641604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4990"/>
            </a:lvl1pPr>
            <a:lvl2pPr marL="712857" indent="0">
              <a:buNone/>
              <a:defRPr sz="4366"/>
            </a:lvl2pPr>
            <a:lvl3pPr marL="1425715" indent="0">
              <a:buNone/>
              <a:defRPr sz="3741"/>
            </a:lvl3pPr>
            <a:lvl4pPr marL="2138572" indent="0">
              <a:buNone/>
              <a:defRPr sz="3119"/>
            </a:lvl4pPr>
            <a:lvl5pPr marL="2851430" indent="0">
              <a:buNone/>
              <a:defRPr sz="3119"/>
            </a:lvl5pPr>
            <a:lvl6pPr marL="3564288" indent="0">
              <a:buNone/>
              <a:defRPr sz="3119"/>
            </a:lvl6pPr>
            <a:lvl7pPr marL="4277144" indent="0">
              <a:buNone/>
              <a:defRPr sz="3119"/>
            </a:lvl7pPr>
            <a:lvl8pPr marL="4990002" indent="0">
              <a:buNone/>
              <a:defRPr sz="3119"/>
            </a:lvl8pPr>
            <a:lvl9pPr marL="5702861" indent="0">
              <a:buNone/>
              <a:defRPr sz="3119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964743" y="8369071"/>
            <a:ext cx="9075420" cy="12549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83"/>
            </a:lvl1pPr>
            <a:lvl2pPr marL="712857" indent="0">
              <a:buNone/>
              <a:defRPr sz="1871"/>
            </a:lvl2pPr>
            <a:lvl3pPr marL="1425715" indent="0">
              <a:buNone/>
              <a:defRPr sz="1559"/>
            </a:lvl3pPr>
            <a:lvl4pPr marL="2138572" indent="0">
              <a:buNone/>
              <a:defRPr sz="1403"/>
            </a:lvl4pPr>
            <a:lvl5pPr marL="2851430" indent="0">
              <a:buNone/>
              <a:defRPr sz="1403"/>
            </a:lvl5pPr>
            <a:lvl6pPr marL="3564288" indent="0">
              <a:buNone/>
              <a:defRPr sz="1403"/>
            </a:lvl6pPr>
            <a:lvl7pPr marL="4277144" indent="0">
              <a:buNone/>
              <a:defRPr sz="1403"/>
            </a:lvl7pPr>
            <a:lvl8pPr marL="4990002" indent="0">
              <a:buNone/>
              <a:defRPr sz="1403"/>
            </a:lvl8pPr>
            <a:lvl9pPr marL="5702861" indent="0">
              <a:buNone/>
              <a:defRPr sz="1403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3">
            <a:extLst>
              <a:ext uri="{FF2B5EF4-FFF2-40B4-BE49-F238E27FC236}">
                <a16:creationId xmlns:a16="http://schemas.microsoft.com/office/drawing/2014/main" id="{801BCFCD-727D-4983-8CDF-F110CE474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BAD84-DFB0-4B0A-9C7E-2D2246D64C5B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DA270099-C696-40F2-A7DD-69E7DFF72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>
            <a:extLst>
              <a:ext uri="{FF2B5EF4-FFF2-40B4-BE49-F238E27FC236}">
                <a16:creationId xmlns:a16="http://schemas.microsoft.com/office/drawing/2014/main" id="{9D6CF3A9-C67A-4139-8016-3FF59DF7E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B1E4E-C651-4DB4-AEC2-3D2C799F0FA7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3033762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756285" y="3365500"/>
            <a:ext cx="13613130" cy="618678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4B6528B-6073-49B6-BED9-4F939A861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F97F1-06A8-449E-892B-3D56DEFE3678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0DA3467-3611-4F9B-B60D-420200EEA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2A40F9FC-9AE1-4B63-8BB7-8328EC057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AA068-BFC7-4940-A0D7-E2B58B84CB97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075155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0966136" y="428240"/>
            <a:ext cx="3403283" cy="9124045"/>
          </a:xfrm>
        </p:spPr>
        <p:txBody>
          <a:bodyPr vert="eaVert"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756288" y="428240"/>
            <a:ext cx="9957753" cy="912404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80B5400-B192-4B26-8FD6-E8E34BEE5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46A45-D777-4986-B780-BC120D0EEA2A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0E3A19F-DD67-45F7-A659-68197D998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F0534918-91D8-437C-81E2-A85B5482C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FB4BC-2650-4C6E-8406-2AF7E91B7FB4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6132894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371FF-BC3B-4B28-8A30-FD3DF34A4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0713" y="1749425"/>
            <a:ext cx="11344275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57B3A3-A7E8-44A2-8685-DEC452740E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0713" y="5616575"/>
            <a:ext cx="11344275" cy="2581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A3281-173B-4328-9AC7-6051D8D39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1656F-211D-4150-99B9-DCCDB4B7BD58}" type="datetime1">
              <a:rPr lang="da-DK" smtClean="0"/>
              <a:t>21-04-2023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5968F-5608-4E21-905F-221A8E5FC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5D0D6-95D9-4080-9C41-8AC201BBE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F0988-113B-436C-8E9A-6F32E15EBC9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4962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7728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6285" y="427736"/>
            <a:ext cx="13613130" cy="17109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628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5142738" y="9944862"/>
            <a:ext cx="4840224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8867F-9479-48D7-90AC-1159B885892F}" type="datetime1">
              <a:rPr lang="da-DK" smtClean="0"/>
              <a:t>21-04-2023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0890504" y="9944862"/>
            <a:ext cx="3478911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1D1312-1677-4538-9A51-92BBF6197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1875" y="7156450"/>
            <a:ext cx="13046075" cy="2338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1B5DF0-8529-4FA4-97A4-FEB3BBF73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1875" y="2665413"/>
            <a:ext cx="13046075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F6330-755F-470E-AB96-D44397210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B46C-18BE-4968-80F5-8995DB1A3B30}" type="datetime1">
              <a:rPr lang="da-DK" smtClean="0"/>
              <a:t>21-04-2023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22D96-186F-400D-8F1E-880B4F523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F0988-113B-436C-8E9A-6F32E15EBC99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9875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44FA4-58CF-4CEE-9649-F281AE84C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4AF07-9E8F-4474-BB65-463FF3D6B2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9813" y="2846388"/>
            <a:ext cx="6446837" cy="67849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CE5A43-C55A-463A-B0F0-187C8360C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39050" y="2846388"/>
            <a:ext cx="6446838" cy="67849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40822F-5F0B-4E79-AEDB-BBFF0DAB3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963B5-360C-4AEB-AA83-C63522A929EB}" type="datetime1">
              <a:rPr lang="da-DK" smtClean="0"/>
              <a:t>21-04-2023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68929-89B0-42E1-80AD-6CCF032C4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E96541-F265-4869-99D9-D640BCFE2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F0988-113B-436C-8E9A-6F32E15EBC9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5438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1D4B9-9007-4E04-8EDD-E90178635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00" y="569913"/>
            <a:ext cx="13046075" cy="2066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92F46C-A0AC-414B-9D7D-247989D7E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1400" y="2620963"/>
            <a:ext cx="6399213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673EA-1A47-4C9A-B497-C3EB34A54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41400" y="3906838"/>
            <a:ext cx="6399213" cy="57451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749477-6B61-40BD-AC89-C1DDB86FB7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658100" y="2620963"/>
            <a:ext cx="6429375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277E30-D05D-4AB2-9A32-96748ABEC3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658100" y="3906838"/>
            <a:ext cx="6429375" cy="57451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B9FCB7-63CA-452C-9B10-229CE570E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BB0BA-8C23-49C5-8C3D-0E36BD71A1FA}" type="datetime1">
              <a:rPr lang="da-DK" smtClean="0"/>
              <a:t>21-04-2023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638ECA-E409-4170-960B-A0DEF1A6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47F8AD-1F5D-4CF1-B572-89A1A18D4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F0988-113B-436C-8E9A-6F32E15EBC9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433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59F52-4FAA-4132-BFA5-D92965654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F330FF-086B-4A72-AA2B-932AC115F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3D5D2-331B-4CCD-9688-FCD5803D66BC}" type="datetime1">
              <a:rPr lang="da-DK" smtClean="0"/>
              <a:t>21-04-2023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59DF9-AC50-41F8-99AB-1572701DD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55ACF9-E71F-414E-A480-38FD2326A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F0988-113B-436C-8E9A-6F32E15EBC9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1793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6A1211-B17A-4466-B448-7EAA39408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D490-E6A3-46DA-9FFF-C198BB915B46}" type="datetime1">
              <a:rPr lang="da-DK" smtClean="0"/>
              <a:t>21-04-2023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A294E2-0CD2-4DE8-B54B-EDA4E1B92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956D9C-EA7E-49B9-8980-73499543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F0988-113B-436C-8E9A-6F32E15EBC9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21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E0119-CCF4-41EA-84FF-A554784AB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00" y="712788"/>
            <a:ext cx="4878388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27FF7-1F17-40FE-9267-6AFD8B184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0963" y="1539875"/>
            <a:ext cx="7656512" cy="759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59A395-0FF1-4526-815D-4B843B6364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1400" y="3208338"/>
            <a:ext cx="4878388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34E646-B661-4BAA-A343-F77EC8C5B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542E3-24CB-4F54-8790-5FA59A3B3D57}" type="datetime1">
              <a:rPr lang="da-DK" smtClean="0"/>
              <a:t>21-04-2023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39859-FA58-4744-A165-557C3358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2245B1-FCEC-49F1-AC54-B2DABD894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F0988-113B-436C-8E9A-6F32E15EBC9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344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AFEF8-0297-4FDD-8047-3740F444D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00" y="712788"/>
            <a:ext cx="4878388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C678DD-34CE-4E70-A5A9-CBE436D3D4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30963" y="1539875"/>
            <a:ext cx="7656512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26A1D1-6150-4FB8-9603-204BF26612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1400" y="3208338"/>
            <a:ext cx="4878388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FEFC0B-A783-46C8-AB6C-DF129B13F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9CF6E-0AF7-41A3-870D-BA843D531A3A}" type="datetime1">
              <a:rPr lang="da-DK" smtClean="0"/>
              <a:t>21-04-2023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97941C-CD99-4835-97FC-3C6E5CCA5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DC1B88-4201-4373-BA09-03B156831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F0988-113B-436C-8E9A-6F32E15EBC9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6157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37EA5-A951-4FE8-A6B1-D8938E4AE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BA8913-3F34-4CD4-836A-1732773E6F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04E53-CA69-4839-A71A-11EECD7D5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0BAF5-EAF2-40EA-9701-52296ECB12BB}" type="datetime1">
              <a:rPr lang="da-DK" smtClean="0"/>
              <a:t>21-04-2023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DC678-8952-4538-BBB2-EE3725911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5DBD2-11A1-4450-8DEC-4D3DFD64D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F0988-113B-436C-8E9A-6F32E15EBC9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5307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70E736-67D5-46BC-9E31-EAF1FD0125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825163" y="569913"/>
            <a:ext cx="3260725" cy="9061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2144FF-C13B-4DC6-BD95-ED5111AA7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39813" y="569913"/>
            <a:ext cx="9632950" cy="906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62B91-C0DA-4B8E-A314-9DD37BC78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AB26F-9FC7-4AFC-A623-8F7DA7D268E8}" type="datetime1">
              <a:rPr lang="da-DK" smtClean="0"/>
              <a:t>21-04-2023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84AE2-E1EF-4150-B447-A040668A8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002A9-7056-4A8D-8FAB-8F61FC792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F0988-113B-436C-8E9A-6F32E15EBC9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47543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5A0AF-B8B6-45D2-BE43-CE1E30ED3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0713" y="1749425"/>
            <a:ext cx="11344275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03FC2C-CA4A-4280-952F-0116CF16D7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0713" y="5616575"/>
            <a:ext cx="11344275" cy="2581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3994FE-10BD-4CD2-AF4C-7482BEBB4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4621-8D00-40D9-AC25-4CA2D9977DD6}" type="datetime1">
              <a:rPr lang="da-DK" smtClean="0"/>
              <a:t>21-04-2023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6E1C6-B406-49C2-8D4C-B2F6F5A52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C83C54-B3CB-43A3-865B-AC880338A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2E57C-0A1C-4668-9CFD-9BB8159A180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723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6285" y="427736"/>
            <a:ext cx="13613130" cy="171094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5142738" y="9944862"/>
            <a:ext cx="4840224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B2F5C-C15B-4156-9560-26F660A0DAB1}" type="datetime1">
              <a:rPr lang="da-DK" smtClean="0"/>
              <a:t>21-04-2023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0890504" y="9944862"/>
            <a:ext cx="3478911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59142-8A4B-43D5-8365-57F86A79C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3D450-E0AA-44CD-9556-6ACB2A4FC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54D06-246B-4C1D-BD26-B832581CB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826FC-6FED-4D40-AAAA-FFC39420A8C7}" type="datetime1">
              <a:rPr lang="da-DK" smtClean="0"/>
              <a:t>21-04-2023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DDA43-1FC1-48F7-80C0-7E11C7FEF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3895C-1D5F-4CC8-9C1A-8283BA1A3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2E57C-0A1C-4668-9CFD-9BB8159A180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95378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97EFA-6E0C-422B-A496-673BE4693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1875" y="2665413"/>
            <a:ext cx="13046075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230A9-3DEA-4C16-8234-96CB4DCFA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1875" y="7156450"/>
            <a:ext cx="13046075" cy="2338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6F6120-8523-4984-9AE1-E616047C1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1ECF-5697-4D1A-8AC5-82AF28AC31C8}" type="datetime1">
              <a:rPr lang="da-DK" smtClean="0"/>
              <a:t>21-04-2023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AE66E-F9D1-4489-BE9F-6ECA253B9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7355F-C635-4332-BD9C-6114E0681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2E57C-0A1C-4668-9CFD-9BB8159A180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877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46CA7-7347-4EAF-9161-ED9AEB6C8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18B7C-EFB8-4028-9175-E2EA11AD09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9813" y="2846388"/>
            <a:ext cx="6446837" cy="67849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6C9BBA-E4E9-49B9-BEBC-D315A69CB7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39050" y="2846388"/>
            <a:ext cx="6446838" cy="67849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033F0-17CA-4ACA-94A0-425A96019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C3DB3-B2D6-4DBF-A2FE-3873877E4419}" type="datetime1">
              <a:rPr lang="da-DK" smtClean="0"/>
              <a:t>21-04-2023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C46212-5F28-419A-ADCF-105194D38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B3977-8A7D-4DEA-AC5F-F55FC2F78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2E57C-0A1C-4668-9CFD-9BB8159A180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8416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B2D81-BE30-4FD5-B8E3-5D8B0B8F5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00" y="569913"/>
            <a:ext cx="13046075" cy="2066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C5205-9868-4DD6-93D7-FBA99DAA9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1400" y="2620963"/>
            <a:ext cx="6399213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09A314-FA40-4108-8D3C-FB5739FD96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41400" y="3906838"/>
            <a:ext cx="6399213" cy="57451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333FA0-8EAB-4F06-AA77-CFF1072EFA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658100" y="2620963"/>
            <a:ext cx="6429375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192B2F-FD48-407F-AE5D-4993E6375A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658100" y="3906838"/>
            <a:ext cx="6429375" cy="57451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2C37FC-C27F-45D9-9AA4-DFAB5DFD0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2DD4B-E7CE-4730-80A7-4B6BEE5BA8AB}" type="datetime1">
              <a:rPr lang="da-DK" smtClean="0"/>
              <a:t>21-04-2023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798948-3F4E-4BBC-BEDF-AC104B5DF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7E0EA-3B9E-4B47-9111-835AA7415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2E57C-0A1C-4668-9CFD-9BB8159A180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33483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B6C50-B372-4080-82C2-36CA4E48E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506637-A507-4686-905C-2ED178FAF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CAC0E-3F01-40F2-B783-BF40844D7D6C}" type="datetime1">
              <a:rPr lang="da-DK" smtClean="0"/>
              <a:t>21-04-2023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776D7A-550B-4688-B1D3-DF9227087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0DA990-08C5-4B1C-8876-BBC16AF92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2E57C-0A1C-4668-9CFD-9BB8159A180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59782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0C71B4-025E-4AC2-83C8-8CF82A0AB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94ECF-75FA-4561-943D-2FC2E5C9CE05}" type="datetime1">
              <a:rPr lang="da-DK" smtClean="0"/>
              <a:t>21-04-2023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848242-560B-46DD-B7EB-B87AFAC5A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946E79-5713-4B96-86A4-1665DDE87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2E57C-0A1C-4668-9CFD-9BB8159A180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09873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515DD-CFA5-43BD-ACAA-B6C82F2EC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00" y="712788"/>
            <a:ext cx="4878388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3EA8E-80AC-4F88-9E52-E503B9309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0963" y="1539875"/>
            <a:ext cx="7656512" cy="759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776C90-D506-42D2-8295-7ADCC0FF4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1400" y="3208338"/>
            <a:ext cx="4878388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5114B5-42E3-4B9F-81E5-2D7B4AC1E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5E80A-E5B3-4121-8909-C1C0E854E10D}" type="datetime1">
              <a:rPr lang="da-DK" smtClean="0"/>
              <a:t>21-04-2023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5DF4B4-DF24-4559-80B3-2EDAE9FC8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7497E6-A9C2-437A-BAD9-98B2A5A48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2E57C-0A1C-4668-9CFD-9BB8159A180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54062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84C71-00C1-4EDC-BF8E-CF2446BB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00" y="712788"/>
            <a:ext cx="4878388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687DB0-888A-4C8E-8F8C-805F633DA8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30963" y="1539875"/>
            <a:ext cx="7656512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6F7DF2-D43E-42A4-B5B1-7259040513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1400" y="3208338"/>
            <a:ext cx="4878388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E2BF96-1227-4CCA-BF21-6991B2EEE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DB4F-BC89-4552-AE35-95BCFFB99487}" type="datetime1">
              <a:rPr lang="da-DK" smtClean="0"/>
              <a:t>21-04-2023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654DDB-5F84-42BA-B536-845D59939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233BD2-FF82-49F9-909E-FE6E8E058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2E57C-0A1C-4668-9CFD-9BB8159A180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80280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2D0D0-A24E-484D-97DB-9C0F42468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EC0101-F3B1-4E84-B805-CA7E8E14E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0B316-548C-4B95-A9D6-5967D105E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A5A6-C8B3-4306-A02C-8638D192B4B0}" type="datetime1">
              <a:rPr lang="da-DK" smtClean="0"/>
              <a:t>21-04-2023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61B4B-93D9-4FC8-BCA1-8C47DD63A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87014-1C0D-4317-8710-A5DC6AF94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2E57C-0A1C-4668-9CFD-9BB8159A180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03544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F03222-A3FB-4167-8111-FD9D008C74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825163" y="569913"/>
            <a:ext cx="3260725" cy="9061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18CFFF-79F8-4018-AD7F-2E16D7E2F9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39813" y="569913"/>
            <a:ext cx="9632950" cy="906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D3FBC-9861-4FDB-B588-E7DA8B11C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0BA4-FAE9-4878-AAEC-280E71D500EF}" type="datetime1">
              <a:rPr lang="da-DK" smtClean="0"/>
              <a:t>21-04-2023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3766A1-AF3A-4DAB-85B2-F666A5192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ABF35-4A5D-4FAE-B3F7-DA72A11FF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2E57C-0A1C-4668-9CFD-9BB8159A180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074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0890504" y="9944862"/>
            <a:ext cx="3478911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34431" y="3321894"/>
            <a:ext cx="12856845" cy="2292150"/>
          </a:xfrm>
        </p:spPr>
        <p:txBody>
          <a:bodyPr/>
          <a:lstStyle/>
          <a:p>
            <a:r>
              <a:rPr lang="da-DK" dirty="0"/>
              <a:t>Klik for at redigere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2268855" y="6059593"/>
            <a:ext cx="1058799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1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2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38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85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56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27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9900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70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8490BB-7A1C-4C3C-9238-6DB18B9F21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57250" y="9939948"/>
            <a:ext cx="3529330" cy="569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5084B-E360-4113-B3D1-ADD9D9CC6A83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5F34452-558B-4476-B26E-7D60CF619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67951" y="9911206"/>
            <a:ext cx="4789805" cy="569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A64BF597-D2E1-4355-9932-D4E57D6A6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40085" y="9911206"/>
            <a:ext cx="3529330" cy="569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58F72-BCAA-495A-B41F-7DDFC84C164A}" type="slidenum">
              <a:rPr lang="da-DK" altLang="da-DK"/>
              <a:pPr>
                <a:defRPr/>
              </a:pPr>
              <a:t>‹nr.›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2246254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EDBA2D3-E790-4E22-8A1D-8B6660372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72B9B-6FFF-49F7-8142-15E22D707B64}" type="datetime1">
              <a:rPr lang="da-DK" altLang="da-DK" smtClean="0"/>
              <a:t>21-04-2023</a:t>
            </a:fld>
            <a:endParaRPr lang="da-DK" alt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B2439A7-3F39-4245-9842-4FD38A281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67951" y="9911206"/>
            <a:ext cx="4789805" cy="569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0EE6D914-8FF5-489E-A258-3927D1F09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5B276-5E4D-4D65-B5B7-18C21BB6946D}" type="slidenum">
              <a:rPr lang="da-DK" altLang="da-DK"/>
              <a:pPr>
                <a:defRPr/>
              </a:pPr>
              <a:t>‹nr.›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307878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4829" y="6871508"/>
            <a:ext cx="12856845" cy="2123828"/>
          </a:xfrm>
        </p:spPr>
        <p:txBody>
          <a:bodyPr anchor="t"/>
          <a:lstStyle>
            <a:lvl1pPr algn="l">
              <a:defRPr sz="6236" b="1" cap="all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194829" y="4532320"/>
            <a:ext cx="12856845" cy="2339180"/>
          </a:xfrm>
        </p:spPr>
        <p:txBody>
          <a:bodyPr anchor="b"/>
          <a:lstStyle>
            <a:lvl1pPr marL="0" indent="0">
              <a:buNone/>
              <a:defRPr sz="3119">
                <a:solidFill>
                  <a:schemeClr val="tx1">
                    <a:tint val="75000"/>
                  </a:schemeClr>
                </a:solidFill>
              </a:defRPr>
            </a:lvl1pPr>
            <a:lvl2pPr marL="712857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2pPr>
            <a:lvl3pPr marL="1425715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3pPr>
            <a:lvl4pPr marL="213857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4pPr>
            <a:lvl5pPr marL="2851430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5pPr>
            <a:lvl6pPr marL="3564288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6pPr>
            <a:lvl7pPr marL="427714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7pPr>
            <a:lvl8pPr marL="499000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8pPr>
            <a:lvl9pPr marL="5702861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1978DE9-58BD-40A1-9AA1-19901CA6B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C1F43-F583-40E7-A5F8-42F43E271BBB}" type="datetime1">
              <a:rPr lang="da-DK" altLang="da-DK" smtClean="0"/>
              <a:t>21-04-2023</a:t>
            </a:fld>
            <a:endParaRPr lang="da-DK" alt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7741129-1AB8-4FE8-9889-40A452C99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67951" y="9911206"/>
            <a:ext cx="4789805" cy="569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04C0E8AD-83CF-4538-9595-413E4F24F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0B4B2-BEB9-4B42-AA93-42818F7246C1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188588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56285" y="2495134"/>
            <a:ext cx="6680518" cy="7057150"/>
          </a:xfrm>
        </p:spPr>
        <p:txBody>
          <a:bodyPr/>
          <a:lstStyle>
            <a:lvl1pPr>
              <a:defRPr sz="4366"/>
            </a:lvl1pPr>
            <a:lvl2pPr>
              <a:defRPr sz="3741"/>
            </a:lvl2pPr>
            <a:lvl3pPr>
              <a:defRPr sz="3119"/>
            </a:lvl3pPr>
            <a:lvl4pPr>
              <a:defRPr sz="2807"/>
            </a:lvl4pPr>
            <a:lvl5pPr>
              <a:defRPr sz="2807"/>
            </a:lvl5pPr>
            <a:lvl6pPr>
              <a:defRPr sz="2807"/>
            </a:lvl6pPr>
            <a:lvl7pPr>
              <a:defRPr sz="2807"/>
            </a:lvl7pPr>
            <a:lvl8pPr>
              <a:defRPr sz="2807"/>
            </a:lvl8pPr>
            <a:lvl9pPr>
              <a:defRPr sz="2807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7688897" y="2495134"/>
            <a:ext cx="6680518" cy="7057150"/>
          </a:xfrm>
        </p:spPr>
        <p:txBody>
          <a:bodyPr/>
          <a:lstStyle>
            <a:lvl1pPr>
              <a:defRPr sz="4366"/>
            </a:lvl1pPr>
            <a:lvl2pPr>
              <a:defRPr sz="3741"/>
            </a:lvl2pPr>
            <a:lvl3pPr>
              <a:defRPr sz="3119"/>
            </a:lvl3pPr>
            <a:lvl4pPr>
              <a:defRPr sz="2807"/>
            </a:lvl4pPr>
            <a:lvl5pPr>
              <a:defRPr sz="2807"/>
            </a:lvl5pPr>
            <a:lvl6pPr>
              <a:defRPr sz="2807"/>
            </a:lvl6pPr>
            <a:lvl7pPr>
              <a:defRPr sz="2807"/>
            </a:lvl7pPr>
            <a:lvl8pPr>
              <a:defRPr sz="2807"/>
            </a:lvl8pPr>
            <a:lvl9pPr>
              <a:defRPr sz="2807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3">
            <a:extLst>
              <a:ext uri="{FF2B5EF4-FFF2-40B4-BE49-F238E27FC236}">
                <a16:creationId xmlns:a16="http://schemas.microsoft.com/office/drawing/2014/main" id="{385E2462-5AD6-406D-B081-5163ADE27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24466-8262-43F1-8B90-C5055C993749}" type="datetime1">
              <a:rPr lang="da-DK" altLang="da-DK" smtClean="0"/>
              <a:t>21-04-2023</a:t>
            </a:fld>
            <a:endParaRPr lang="da-DK" altLang="da-DK" dirty="0"/>
          </a:p>
        </p:txBody>
      </p:sp>
      <p:sp>
        <p:nvSpPr>
          <p:cNvPr id="6" name="Pladsholder til sidefod 4">
            <a:extLst>
              <a:ext uri="{FF2B5EF4-FFF2-40B4-BE49-F238E27FC236}">
                <a16:creationId xmlns:a16="http://schemas.microsoft.com/office/drawing/2014/main" id="{A3BEECE5-4C61-4A60-A338-991DDCE8F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67951" y="9911206"/>
            <a:ext cx="4789805" cy="5693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>
            <a:extLst>
              <a:ext uri="{FF2B5EF4-FFF2-40B4-BE49-F238E27FC236}">
                <a16:creationId xmlns:a16="http://schemas.microsoft.com/office/drawing/2014/main" id="{E9A1F5D4-5B86-4280-8D8D-593FA866D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9EC05-B255-4B1F-BE47-3ADEAABCE64F}" type="slidenum">
              <a:rPr lang="da-DK" altLang="da-DK"/>
              <a:pPr>
                <a:defRPr/>
              </a:pPr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087333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33" Type="http://schemas.openxmlformats.org/officeDocument/2006/relationships/image" Target="../media/image27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29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32" Type="http://schemas.openxmlformats.org/officeDocument/2006/relationships/image" Target="../media/image26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31" Type="http://schemas.openxmlformats.org/officeDocument/2006/relationships/image" Target="../media/image2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21.png"/><Relationship Id="rId30" Type="http://schemas.openxmlformats.org/officeDocument/2006/relationships/image" Target="../media/image24.png"/><Relationship Id="rId8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24.png"/><Relationship Id="rId18" Type="http://schemas.microsoft.com/office/2007/relationships/hdphoto" Target="../media/hdphoto1.wdp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17" Type="http://schemas.openxmlformats.org/officeDocument/2006/relationships/image" Target="../media/image29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8.jpe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image" Target="../media/image26.png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2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24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30.jpeg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image" Target="../media/image26.png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image" Target="../media/image25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31.png"/><Relationship Id="rId18" Type="http://schemas.openxmlformats.org/officeDocument/2006/relationships/image" Target="../media/image26.png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4.xml"/><Relationship Id="rId17" Type="http://schemas.openxmlformats.org/officeDocument/2006/relationships/image" Target="../media/image25.png"/><Relationship Id="rId2" Type="http://schemas.openxmlformats.org/officeDocument/2006/relationships/slideLayout" Target="../slideLayouts/slideLayout29.xml"/><Relationship Id="rId16" Type="http://schemas.openxmlformats.org/officeDocument/2006/relationships/image" Target="../media/image24.png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microsoft.com/office/2007/relationships/hdphoto" Target="../media/hdphoto2.wdp"/><Relationship Id="rId10" Type="http://schemas.openxmlformats.org/officeDocument/2006/relationships/slideLayout" Target="../slideLayouts/slideLayout37.xml"/><Relationship Id="rId19" Type="http://schemas.openxmlformats.org/officeDocument/2006/relationships/image" Target="../media/image33.jpeg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image" Target="../media/image3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e 2">
            <a:extLst>
              <a:ext uri="{FF2B5EF4-FFF2-40B4-BE49-F238E27FC236}">
                <a16:creationId xmlns:a16="http://schemas.microsoft.com/office/drawing/2014/main" id="{E04A6AC8-4DD6-4DAE-B44D-1ABF0BA19AD9}"/>
              </a:ext>
            </a:extLst>
          </p:cNvPr>
          <p:cNvGrpSpPr/>
          <p:nvPr userDrawn="1"/>
        </p:nvGrpSpPr>
        <p:grpSpPr>
          <a:xfrm>
            <a:off x="289039" y="313102"/>
            <a:ext cx="14547622" cy="9581422"/>
            <a:chOff x="366026" y="165099"/>
            <a:chExt cx="14547622" cy="9810023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53FE6A4E-C951-45AD-B68B-429C1AFF43E8}"/>
                </a:ext>
              </a:extLst>
            </p:cNvPr>
            <p:cNvGrpSpPr/>
            <p:nvPr userDrawn="1"/>
          </p:nvGrpSpPr>
          <p:grpSpPr>
            <a:xfrm>
              <a:off x="366026" y="165099"/>
              <a:ext cx="14547622" cy="9810023"/>
              <a:chOff x="366026" y="165100"/>
              <a:chExt cx="14547622" cy="9541002"/>
            </a:xfrm>
          </p:grpSpPr>
          <p:sp>
            <p:nvSpPr>
              <p:cNvPr id="20" name="bk object 20"/>
              <p:cNvSpPr/>
              <p:nvPr/>
            </p:nvSpPr>
            <p:spPr>
              <a:xfrm>
                <a:off x="950722" y="553339"/>
                <a:ext cx="13811250" cy="8536305"/>
              </a:xfrm>
              <a:custGeom>
                <a:avLst/>
                <a:gdLst/>
                <a:ahLst/>
                <a:cxnLst/>
                <a:rect l="l" t="t" r="r" b="b"/>
                <a:pathLst>
                  <a:path w="13811250" h="8536305">
                    <a:moveTo>
                      <a:pt x="0" y="8536178"/>
                    </a:moveTo>
                    <a:lnTo>
                      <a:pt x="13810996" y="8536178"/>
                    </a:lnTo>
                    <a:lnTo>
                      <a:pt x="13810996" y="0"/>
                    </a:lnTo>
                    <a:lnTo>
                      <a:pt x="0" y="0"/>
                    </a:lnTo>
                    <a:lnTo>
                      <a:pt x="0" y="8536178"/>
                    </a:lnTo>
                    <a:close/>
                  </a:path>
                </a:pathLst>
              </a:custGeom>
              <a:ln w="10478">
                <a:solidFill>
                  <a:srgbClr val="ADC5D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9" name="bk object 19"/>
              <p:cNvSpPr/>
              <p:nvPr/>
            </p:nvSpPr>
            <p:spPr>
              <a:xfrm>
                <a:off x="8081470" y="1275081"/>
                <a:ext cx="6686978" cy="7821716"/>
              </a:xfrm>
              <a:custGeom>
                <a:avLst/>
                <a:gdLst>
                  <a:gd name="connsiteX0" fmla="*/ 6667927 w 6667927"/>
                  <a:gd name="connsiteY0" fmla="*/ 0 h 7812151"/>
                  <a:gd name="connsiteX1" fmla="*/ 0 w 6667927"/>
                  <a:gd name="connsiteY1" fmla="*/ 7755041 h 7812151"/>
                  <a:gd name="connsiteX2" fmla="*/ 6666531 w 6667927"/>
                  <a:gd name="connsiteY2" fmla="*/ 7812151 h 7812151"/>
                  <a:gd name="connsiteX3" fmla="*/ 6667927 w 6667927"/>
                  <a:gd name="connsiteY3" fmla="*/ 0 h 7812151"/>
                  <a:gd name="connsiteX0" fmla="*/ 5248702 w 5248702"/>
                  <a:gd name="connsiteY0" fmla="*/ 0 h 7812151"/>
                  <a:gd name="connsiteX1" fmla="*/ 0 w 5248702"/>
                  <a:gd name="connsiteY1" fmla="*/ 7354991 h 7812151"/>
                  <a:gd name="connsiteX2" fmla="*/ 5247306 w 5248702"/>
                  <a:gd name="connsiteY2" fmla="*/ 7812151 h 7812151"/>
                  <a:gd name="connsiteX3" fmla="*/ 5248702 w 5248702"/>
                  <a:gd name="connsiteY3" fmla="*/ 0 h 7812151"/>
                  <a:gd name="connsiteX0" fmla="*/ 6686977 w 6686977"/>
                  <a:gd name="connsiteY0" fmla="*/ 0 h 7821716"/>
                  <a:gd name="connsiteX1" fmla="*/ 0 w 6686977"/>
                  <a:gd name="connsiteY1" fmla="*/ 7821716 h 7821716"/>
                  <a:gd name="connsiteX2" fmla="*/ 6685581 w 6686977"/>
                  <a:gd name="connsiteY2" fmla="*/ 7812151 h 7821716"/>
                  <a:gd name="connsiteX3" fmla="*/ 6686977 w 6686977"/>
                  <a:gd name="connsiteY3" fmla="*/ 0 h 7821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86977" h="7821716">
                    <a:moveTo>
                      <a:pt x="6686977" y="0"/>
                    </a:moveTo>
                    <a:lnTo>
                      <a:pt x="0" y="7821716"/>
                    </a:lnTo>
                    <a:lnTo>
                      <a:pt x="6685581" y="7812151"/>
                    </a:lnTo>
                    <a:cubicBezTo>
                      <a:pt x="6686046" y="5208101"/>
                      <a:pt x="6686512" y="2604050"/>
                      <a:pt x="6686977" y="0"/>
                    </a:cubicBezTo>
                    <a:close/>
                  </a:path>
                </a:pathLst>
              </a:custGeom>
              <a:solidFill>
                <a:srgbClr val="FFFDFC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6" name="bk object 46"/>
              <p:cNvSpPr/>
              <p:nvPr/>
            </p:nvSpPr>
            <p:spPr>
              <a:xfrm>
                <a:off x="8083422" y="9119108"/>
                <a:ext cx="6645275" cy="328295"/>
              </a:xfrm>
              <a:custGeom>
                <a:avLst/>
                <a:gdLst/>
                <a:ahLst/>
                <a:cxnLst/>
                <a:rect l="l" t="t" r="r" b="b"/>
                <a:pathLst>
                  <a:path w="6645275" h="328295">
                    <a:moveTo>
                      <a:pt x="0" y="0"/>
                    </a:moveTo>
                    <a:lnTo>
                      <a:pt x="6645148" y="0"/>
                    </a:lnTo>
                    <a:lnTo>
                      <a:pt x="6645148" y="328231"/>
                    </a:lnTo>
                    <a:lnTo>
                      <a:pt x="0" y="3282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D19B7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7" name="bk object 17"/>
              <p:cNvSpPr/>
              <p:nvPr/>
            </p:nvSpPr>
            <p:spPr>
              <a:xfrm>
                <a:off x="960335" y="857504"/>
                <a:ext cx="12468860" cy="7444740"/>
              </a:xfrm>
              <a:custGeom>
                <a:avLst/>
                <a:gdLst/>
                <a:ahLst/>
                <a:cxnLst/>
                <a:rect l="l" t="t" r="r" b="b"/>
                <a:pathLst>
                  <a:path w="12468860" h="7444740">
                    <a:moveTo>
                      <a:pt x="12468644" y="0"/>
                    </a:moveTo>
                    <a:lnTo>
                      <a:pt x="0" y="3957066"/>
                    </a:lnTo>
                    <a:lnTo>
                      <a:pt x="0" y="7444740"/>
                    </a:lnTo>
                    <a:lnTo>
                      <a:pt x="1343952" y="7444740"/>
                    </a:lnTo>
                    <a:lnTo>
                      <a:pt x="12468136" y="708025"/>
                    </a:lnTo>
                    <a:lnTo>
                      <a:pt x="12468136" y="253"/>
                    </a:lnTo>
                    <a:lnTo>
                      <a:pt x="12468644" y="0"/>
                    </a:lnTo>
                    <a:close/>
                  </a:path>
                </a:pathLst>
              </a:custGeom>
              <a:solidFill>
                <a:srgbClr val="FFFDFC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1" name="bk object 21"/>
              <p:cNvSpPr/>
              <p:nvPr/>
            </p:nvSpPr>
            <p:spPr>
              <a:xfrm>
                <a:off x="3746892" y="558548"/>
                <a:ext cx="11013427" cy="6681722"/>
              </a:xfrm>
              <a:custGeom>
                <a:avLst/>
                <a:gdLst/>
                <a:ahLst/>
                <a:cxnLst/>
                <a:rect l="l" t="t" r="r" b="b"/>
                <a:pathLst>
                  <a:path w="11513819" h="7560945">
                    <a:moveTo>
                      <a:pt x="0" y="0"/>
                    </a:moveTo>
                    <a:lnTo>
                      <a:pt x="127" y="82355"/>
                    </a:lnTo>
                    <a:lnTo>
                      <a:pt x="514" y="164231"/>
                    </a:lnTo>
                    <a:lnTo>
                      <a:pt x="1165" y="245628"/>
                    </a:lnTo>
                    <a:lnTo>
                      <a:pt x="2084" y="326547"/>
                    </a:lnTo>
                    <a:lnTo>
                      <a:pt x="3277" y="406989"/>
                    </a:lnTo>
                    <a:lnTo>
                      <a:pt x="4748" y="486953"/>
                    </a:lnTo>
                    <a:lnTo>
                      <a:pt x="6503" y="566440"/>
                    </a:lnTo>
                    <a:lnTo>
                      <a:pt x="8545" y="645450"/>
                    </a:lnTo>
                    <a:lnTo>
                      <a:pt x="10880" y="723985"/>
                    </a:lnTo>
                    <a:lnTo>
                      <a:pt x="13512" y="802044"/>
                    </a:lnTo>
                    <a:lnTo>
                      <a:pt x="16447" y="879628"/>
                    </a:lnTo>
                    <a:lnTo>
                      <a:pt x="19690" y="956737"/>
                    </a:lnTo>
                    <a:lnTo>
                      <a:pt x="23244" y="1033373"/>
                    </a:lnTo>
                    <a:lnTo>
                      <a:pt x="27115" y="1109534"/>
                    </a:lnTo>
                    <a:lnTo>
                      <a:pt x="31308" y="1185223"/>
                    </a:lnTo>
                    <a:lnTo>
                      <a:pt x="35827" y="1260438"/>
                    </a:lnTo>
                    <a:lnTo>
                      <a:pt x="40678" y="1335181"/>
                    </a:lnTo>
                    <a:lnTo>
                      <a:pt x="45865" y="1409453"/>
                    </a:lnTo>
                    <a:lnTo>
                      <a:pt x="51393" y="1483253"/>
                    </a:lnTo>
                    <a:lnTo>
                      <a:pt x="57266" y="1556582"/>
                    </a:lnTo>
                    <a:lnTo>
                      <a:pt x="63491" y="1629441"/>
                    </a:lnTo>
                    <a:lnTo>
                      <a:pt x="70071" y="1701829"/>
                    </a:lnTo>
                    <a:lnTo>
                      <a:pt x="77011" y="1773749"/>
                    </a:lnTo>
                    <a:lnTo>
                      <a:pt x="84316" y="1845199"/>
                    </a:lnTo>
                    <a:lnTo>
                      <a:pt x="91991" y="1916180"/>
                    </a:lnTo>
                    <a:lnTo>
                      <a:pt x="100041" y="1986693"/>
                    </a:lnTo>
                    <a:lnTo>
                      <a:pt x="108470" y="2056739"/>
                    </a:lnTo>
                    <a:lnTo>
                      <a:pt x="117284" y="2126317"/>
                    </a:lnTo>
                    <a:lnTo>
                      <a:pt x="126487" y="2195428"/>
                    </a:lnTo>
                    <a:lnTo>
                      <a:pt x="136084" y="2264074"/>
                    </a:lnTo>
                    <a:lnTo>
                      <a:pt x="146080" y="2332253"/>
                    </a:lnTo>
                    <a:lnTo>
                      <a:pt x="156480" y="2399967"/>
                    </a:lnTo>
                    <a:lnTo>
                      <a:pt x="167288" y="2467216"/>
                    </a:lnTo>
                    <a:lnTo>
                      <a:pt x="178509" y="2534000"/>
                    </a:lnTo>
                    <a:lnTo>
                      <a:pt x="190149" y="2600321"/>
                    </a:lnTo>
                    <a:lnTo>
                      <a:pt x="202211" y="2666177"/>
                    </a:lnTo>
                    <a:lnTo>
                      <a:pt x="214702" y="2731571"/>
                    </a:lnTo>
                    <a:lnTo>
                      <a:pt x="227625" y="2796502"/>
                    </a:lnTo>
                    <a:lnTo>
                      <a:pt x="240985" y="2860971"/>
                    </a:lnTo>
                    <a:lnTo>
                      <a:pt x="254788" y="2924978"/>
                    </a:lnTo>
                    <a:lnTo>
                      <a:pt x="269038" y="2988524"/>
                    </a:lnTo>
                    <a:lnTo>
                      <a:pt x="283739" y="3051609"/>
                    </a:lnTo>
                    <a:lnTo>
                      <a:pt x="298898" y="3114234"/>
                    </a:lnTo>
                    <a:lnTo>
                      <a:pt x="314518" y="3176399"/>
                    </a:lnTo>
                    <a:lnTo>
                      <a:pt x="330604" y="3238104"/>
                    </a:lnTo>
                    <a:lnTo>
                      <a:pt x="347162" y="3299350"/>
                    </a:lnTo>
                    <a:lnTo>
                      <a:pt x="364195" y="3360138"/>
                    </a:lnTo>
                    <a:lnTo>
                      <a:pt x="381710" y="3420468"/>
                    </a:lnTo>
                    <a:lnTo>
                      <a:pt x="399710" y="3480340"/>
                    </a:lnTo>
                    <a:lnTo>
                      <a:pt x="418201" y="3539755"/>
                    </a:lnTo>
                    <a:lnTo>
                      <a:pt x="437186" y="3598714"/>
                    </a:lnTo>
                    <a:lnTo>
                      <a:pt x="456673" y="3657216"/>
                    </a:lnTo>
                    <a:lnTo>
                      <a:pt x="476664" y="3715262"/>
                    </a:lnTo>
                    <a:lnTo>
                      <a:pt x="497164" y="3772854"/>
                    </a:lnTo>
                    <a:lnTo>
                      <a:pt x="518180" y="3829990"/>
                    </a:lnTo>
                    <a:lnTo>
                      <a:pt x="539715" y="3886672"/>
                    </a:lnTo>
                    <a:lnTo>
                      <a:pt x="561774" y="3942900"/>
                    </a:lnTo>
                    <a:lnTo>
                      <a:pt x="584362" y="3998674"/>
                    </a:lnTo>
                    <a:lnTo>
                      <a:pt x="607484" y="4053996"/>
                    </a:lnTo>
                    <a:lnTo>
                      <a:pt x="631145" y="4108865"/>
                    </a:lnTo>
                    <a:lnTo>
                      <a:pt x="655349" y="4163282"/>
                    </a:lnTo>
                    <a:lnTo>
                      <a:pt x="680102" y="4217247"/>
                    </a:lnTo>
                    <a:lnTo>
                      <a:pt x="705408" y="4270761"/>
                    </a:lnTo>
                    <a:lnTo>
                      <a:pt x="731271" y="4323825"/>
                    </a:lnTo>
                    <a:lnTo>
                      <a:pt x="757698" y="4376438"/>
                    </a:lnTo>
                    <a:lnTo>
                      <a:pt x="784692" y="4428602"/>
                    </a:lnTo>
                    <a:lnTo>
                      <a:pt x="812259" y="4480316"/>
                    </a:lnTo>
                    <a:lnTo>
                      <a:pt x="840403" y="4531581"/>
                    </a:lnTo>
                    <a:lnTo>
                      <a:pt x="869130" y="4582398"/>
                    </a:lnTo>
                    <a:lnTo>
                      <a:pt x="898443" y="4632767"/>
                    </a:lnTo>
                    <a:lnTo>
                      <a:pt x="928348" y="4682688"/>
                    </a:lnTo>
                    <a:lnTo>
                      <a:pt x="958849" y="4732163"/>
                    </a:lnTo>
                    <a:lnTo>
                      <a:pt x="989952" y="4781190"/>
                    </a:lnTo>
                    <a:lnTo>
                      <a:pt x="1021661" y="4829772"/>
                    </a:lnTo>
                    <a:lnTo>
                      <a:pt x="1053982" y="4877908"/>
                    </a:lnTo>
                    <a:lnTo>
                      <a:pt x="1086918" y="4925599"/>
                    </a:lnTo>
                    <a:lnTo>
                      <a:pt x="1120475" y="4972845"/>
                    </a:lnTo>
                    <a:lnTo>
                      <a:pt x="1154657" y="5019647"/>
                    </a:lnTo>
                    <a:lnTo>
                      <a:pt x="1189470" y="5066005"/>
                    </a:lnTo>
                    <a:lnTo>
                      <a:pt x="1224918" y="5111920"/>
                    </a:lnTo>
                    <a:lnTo>
                      <a:pt x="1261005" y="5157392"/>
                    </a:lnTo>
                    <a:lnTo>
                      <a:pt x="1297738" y="5202422"/>
                    </a:lnTo>
                    <a:lnTo>
                      <a:pt x="1335120" y="5247009"/>
                    </a:lnTo>
                    <a:lnTo>
                      <a:pt x="1373157" y="5291155"/>
                    </a:lnTo>
                    <a:lnTo>
                      <a:pt x="1411853" y="5334860"/>
                    </a:lnTo>
                    <a:lnTo>
                      <a:pt x="1451213" y="5378124"/>
                    </a:lnTo>
                    <a:lnTo>
                      <a:pt x="1491242" y="5420949"/>
                    </a:lnTo>
                    <a:lnTo>
                      <a:pt x="1531945" y="5463333"/>
                    </a:lnTo>
                    <a:lnTo>
                      <a:pt x="1573327" y="5505278"/>
                    </a:lnTo>
                    <a:lnTo>
                      <a:pt x="1615392" y="5546785"/>
                    </a:lnTo>
                    <a:lnTo>
                      <a:pt x="1658145" y="5587853"/>
                    </a:lnTo>
                    <a:lnTo>
                      <a:pt x="1701591" y="5628484"/>
                    </a:lnTo>
                    <a:lnTo>
                      <a:pt x="1745735" y="5668677"/>
                    </a:lnTo>
                    <a:lnTo>
                      <a:pt x="1790581" y="5708433"/>
                    </a:lnTo>
                    <a:lnTo>
                      <a:pt x="1836135" y="5747753"/>
                    </a:lnTo>
                    <a:lnTo>
                      <a:pt x="1882402" y="5786637"/>
                    </a:lnTo>
                    <a:lnTo>
                      <a:pt x="1929385" y="5825085"/>
                    </a:lnTo>
                    <a:lnTo>
                      <a:pt x="1977091" y="5863098"/>
                    </a:lnTo>
                    <a:lnTo>
                      <a:pt x="2025523" y="5900677"/>
                    </a:lnTo>
                    <a:lnTo>
                      <a:pt x="2074687" y="5937821"/>
                    </a:lnTo>
                    <a:lnTo>
                      <a:pt x="2124588" y="5974532"/>
                    </a:lnTo>
                    <a:lnTo>
                      <a:pt x="2175230" y="6010809"/>
                    </a:lnTo>
                    <a:lnTo>
                      <a:pt x="2226617" y="6046654"/>
                    </a:lnTo>
                    <a:lnTo>
                      <a:pt x="2278756" y="6082066"/>
                    </a:lnTo>
                    <a:lnTo>
                      <a:pt x="2331651" y="6117047"/>
                    </a:lnTo>
                    <a:lnTo>
                      <a:pt x="2385306" y="6151596"/>
                    </a:lnTo>
                    <a:lnTo>
                      <a:pt x="2439726" y="6185714"/>
                    </a:lnTo>
                    <a:lnTo>
                      <a:pt x="2494917" y="6219402"/>
                    </a:lnTo>
                    <a:lnTo>
                      <a:pt x="2550882" y="6252660"/>
                    </a:lnTo>
                    <a:lnTo>
                      <a:pt x="2607628" y="6285488"/>
                    </a:lnTo>
                    <a:lnTo>
                      <a:pt x="2665158" y="6317887"/>
                    </a:lnTo>
                    <a:lnTo>
                      <a:pt x="2723477" y="6349857"/>
                    </a:lnTo>
                    <a:lnTo>
                      <a:pt x="2782591" y="6381399"/>
                    </a:lnTo>
                    <a:lnTo>
                      <a:pt x="2842504" y="6412514"/>
                    </a:lnTo>
                    <a:lnTo>
                      <a:pt x="2903222" y="6443201"/>
                    </a:lnTo>
                    <a:lnTo>
                      <a:pt x="2964747" y="6473462"/>
                    </a:lnTo>
                    <a:lnTo>
                      <a:pt x="3027087" y="6503296"/>
                    </a:lnTo>
                    <a:lnTo>
                      <a:pt x="3090245" y="6532704"/>
                    </a:lnTo>
                    <a:lnTo>
                      <a:pt x="3154226" y="6561687"/>
                    </a:lnTo>
                    <a:lnTo>
                      <a:pt x="3219035" y="6590245"/>
                    </a:lnTo>
                    <a:lnTo>
                      <a:pt x="3284677" y="6618378"/>
                    </a:lnTo>
                    <a:lnTo>
                      <a:pt x="3351157" y="6646088"/>
                    </a:lnTo>
                    <a:lnTo>
                      <a:pt x="3418479" y="6673373"/>
                    </a:lnTo>
                    <a:lnTo>
                      <a:pt x="3486649" y="6700236"/>
                    </a:lnTo>
                    <a:lnTo>
                      <a:pt x="3555671" y="6726676"/>
                    </a:lnTo>
                    <a:lnTo>
                      <a:pt x="3625550" y="6752694"/>
                    </a:lnTo>
                    <a:lnTo>
                      <a:pt x="3696290" y="6778290"/>
                    </a:lnTo>
                    <a:lnTo>
                      <a:pt x="3767898" y="6803465"/>
                    </a:lnTo>
                    <a:lnTo>
                      <a:pt x="3840377" y="6828219"/>
                    </a:lnTo>
                    <a:lnTo>
                      <a:pt x="3913732" y="6852552"/>
                    </a:lnTo>
                    <a:lnTo>
                      <a:pt x="3987968" y="6876466"/>
                    </a:lnTo>
                    <a:lnTo>
                      <a:pt x="4063090" y="6899960"/>
                    </a:lnTo>
                    <a:lnTo>
                      <a:pt x="4139103" y="6923035"/>
                    </a:lnTo>
                    <a:lnTo>
                      <a:pt x="4216012" y="6945692"/>
                    </a:lnTo>
                    <a:lnTo>
                      <a:pt x="4293821" y="6967931"/>
                    </a:lnTo>
                    <a:lnTo>
                      <a:pt x="4372535" y="6989752"/>
                    </a:lnTo>
                    <a:lnTo>
                      <a:pt x="4452160" y="7011156"/>
                    </a:lnTo>
                    <a:lnTo>
                      <a:pt x="4532699" y="7032143"/>
                    </a:lnTo>
                    <a:lnTo>
                      <a:pt x="4614158" y="7052714"/>
                    </a:lnTo>
                    <a:lnTo>
                      <a:pt x="4696541" y="7072869"/>
                    </a:lnTo>
                    <a:lnTo>
                      <a:pt x="4779854" y="7092609"/>
                    </a:lnTo>
                    <a:lnTo>
                      <a:pt x="4864101" y="7111934"/>
                    </a:lnTo>
                    <a:lnTo>
                      <a:pt x="4949287" y="7130845"/>
                    </a:lnTo>
                    <a:lnTo>
                      <a:pt x="5035417" y="7149342"/>
                    </a:lnTo>
                    <a:lnTo>
                      <a:pt x="5122495" y="7167425"/>
                    </a:lnTo>
                    <a:lnTo>
                      <a:pt x="5210527" y="7185095"/>
                    </a:lnTo>
                    <a:lnTo>
                      <a:pt x="5299517" y="7202353"/>
                    </a:lnTo>
                    <a:lnTo>
                      <a:pt x="5389470" y="7219199"/>
                    </a:lnTo>
                    <a:lnTo>
                      <a:pt x="5480391" y="7235633"/>
                    </a:lnTo>
                    <a:lnTo>
                      <a:pt x="5572285" y="7251656"/>
                    </a:lnTo>
                    <a:lnTo>
                      <a:pt x="5665157" y="7267268"/>
                    </a:lnTo>
                    <a:lnTo>
                      <a:pt x="5759011" y="7282470"/>
                    </a:lnTo>
                    <a:lnTo>
                      <a:pt x="5853852" y="7297262"/>
                    </a:lnTo>
                    <a:lnTo>
                      <a:pt x="5949685" y="7311645"/>
                    </a:lnTo>
                    <a:lnTo>
                      <a:pt x="6046515" y="7325619"/>
                    </a:lnTo>
                    <a:lnTo>
                      <a:pt x="6144347" y="7339184"/>
                    </a:lnTo>
                    <a:lnTo>
                      <a:pt x="6243185" y="7352342"/>
                    </a:lnTo>
                    <a:lnTo>
                      <a:pt x="6343034" y="7365092"/>
                    </a:lnTo>
                    <a:lnTo>
                      <a:pt x="6443900" y="7377435"/>
                    </a:lnTo>
                    <a:lnTo>
                      <a:pt x="6545787" y="7389372"/>
                    </a:lnTo>
                    <a:lnTo>
                      <a:pt x="6648699" y="7400902"/>
                    </a:lnTo>
                    <a:lnTo>
                      <a:pt x="6752642" y="7412027"/>
                    </a:lnTo>
                    <a:lnTo>
                      <a:pt x="6857621" y="7422746"/>
                    </a:lnTo>
                    <a:lnTo>
                      <a:pt x="6963640" y="7433061"/>
                    </a:lnTo>
                    <a:lnTo>
                      <a:pt x="7070704" y="7442972"/>
                    </a:lnTo>
                    <a:lnTo>
                      <a:pt x="7178817" y="7452478"/>
                    </a:lnTo>
                    <a:lnTo>
                      <a:pt x="7287986" y="7461582"/>
                    </a:lnTo>
                    <a:lnTo>
                      <a:pt x="7398214" y="7470282"/>
                    </a:lnTo>
                    <a:lnTo>
                      <a:pt x="7509507" y="7478580"/>
                    </a:lnTo>
                    <a:lnTo>
                      <a:pt x="7621868" y="7486476"/>
                    </a:lnTo>
                    <a:lnTo>
                      <a:pt x="7735304" y="7493971"/>
                    </a:lnTo>
                    <a:lnTo>
                      <a:pt x="7849819" y="7501064"/>
                    </a:lnTo>
                    <a:lnTo>
                      <a:pt x="7965417" y="7507757"/>
                    </a:lnTo>
                    <a:lnTo>
                      <a:pt x="8082104" y="7514050"/>
                    </a:lnTo>
                    <a:lnTo>
                      <a:pt x="8199884" y="7519943"/>
                    </a:lnTo>
                    <a:lnTo>
                      <a:pt x="8318762" y="7525437"/>
                    </a:lnTo>
                    <a:lnTo>
                      <a:pt x="8438743" y="7530532"/>
                    </a:lnTo>
                    <a:lnTo>
                      <a:pt x="8559832" y="7535229"/>
                    </a:lnTo>
                    <a:lnTo>
                      <a:pt x="8682034" y="7539528"/>
                    </a:lnTo>
                    <a:lnTo>
                      <a:pt x="8805353" y="7543429"/>
                    </a:lnTo>
                    <a:lnTo>
                      <a:pt x="8929794" y="7546934"/>
                    </a:lnTo>
                    <a:lnTo>
                      <a:pt x="9055362" y="7550042"/>
                    </a:lnTo>
                    <a:lnTo>
                      <a:pt x="9182062" y="7552754"/>
                    </a:lnTo>
                    <a:lnTo>
                      <a:pt x="9309899" y="7555071"/>
                    </a:lnTo>
                    <a:lnTo>
                      <a:pt x="9438878" y="7556993"/>
                    </a:lnTo>
                    <a:lnTo>
                      <a:pt x="9569003" y="7558520"/>
                    </a:lnTo>
                    <a:lnTo>
                      <a:pt x="9700279" y="7559652"/>
                    </a:lnTo>
                    <a:lnTo>
                      <a:pt x="9832711" y="7560391"/>
                    </a:lnTo>
                    <a:lnTo>
                      <a:pt x="9966304" y="7560737"/>
                    </a:lnTo>
                    <a:lnTo>
                      <a:pt x="10101062" y="7560690"/>
                    </a:lnTo>
                    <a:lnTo>
                      <a:pt x="10236991" y="7560251"/>
                    </a:lnTo>
                    <a:lnTo>
                      <a:pt x="10374095" y="7559420"/>
                    </a:lnTo>
                    <a:lnTo>
                      <a:pt x="10512380" y="7558198"/>
                    </a:lnTo>
                    <a:lnTo>
                      <a:pt x="10651849" y="7556584"/>
                    </a:lnTo>
                    <a:lnTo>
                      <a:pt x="10792508" y="7554580"/>
                    </a:lnTo>
                    <a:lnTo>
                      <a:pt x="10934362" y="7552186"/>
                    </a:lnTo>
                    <a:lnTo>
                      <a:pt x="11077415" y="7549403"/>
                    </a:lnTo>
                    <a:lnTo>
                      <a:pt x="11221673" y="7546230"/>
                    </a:lnTo>
                    <a:lnTo>
                      <a:pt x="11367139" y="7542669"/>
                    </a:lnTo>
                    <a:lnTo>
                      <a:pt x="11513820" y="7538720"/>
                    </a:lnTo>
                  </a:path>
                </a:pathLst>
              </a:custGeom>
              <a:ln w="10478">
                <a:solidFill>
                  <a:srgbClr val="ADC5D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2" name="bk object 22"/>
              <p:cNvSpPr/>
              <p:nvPr/>
            </p:nvSpPr>
            <p:spPr>
              <a:xfrm>
                <a:off x="7226895" y="558547"/>
                <a:ext cx="7533679" cy="4646058"/>
              </a:xfrm>
              <a:custGeom>
                <a:avLst/>
                <a:gdLst/>
                <a:ahLst/>
                <a:cxnLst/>
                <a:rect l="l" t="t" r="r" b="b"/>
                <a:pathLst>
                  <a:path w="8855075" h="5621020">
                    <a:moveTo>
                      <a:pt x="0" y="0"/>
                    </a:moveTo>
                    <a:lnTo>
                      <a:pt x="340" y="90274"/>
                    </a:lnTo>
                    <a:lnTo>
                      <a:pt x="1358" y="179580"/>
                    </a:lnTo>
                    <a:lnTo>
                      <a:pt x="3051" y="267924"/>
                    </a:lnTo>
                    <a:lnTo>
                      <a:pt x="5415" y="355310"/>
                    </a:lnTo>
                    <a:lnTo>
                      <a:pt x="8446" y="441743"/>
                    </a:lnTo>
                    <a:lnTo>
                      <a:pt x="12141" y="527230"/>
                    </a:lnTo>
                    <a:lnTo>
                      <a:pt x="16496" y="611775"/>
                    </a:lnTo>
                    <a:lnTo>
                      <a:pt x="21508" y="695382"/>
                    </a:lnTo>
                    <a:lnTo>
                      <a:pt x="27173" y="778059"/>
                    </a:lnTo>
                    <a:lnTo>
                      <a:pt x="33487" y="859809"/>
                    </a:lnTo>
                    <a:lnTo>
                      <a:pt x="40447" y="940637"/>
                    </a:lnTo>
                    <a:lnTo>
                      <a:pt x="48050" y="1020550"/>
                    </a:lnTo>
                    <a:lnTo>
                      <a:pt x="56291" y="1099552"/>
                    </a:lnTo>
                    <a:lnTo>
                      <a:pt x="65167" y="1177648"/>
                    </a:lnTo>
                    <a:lnTo>
                      <a:pt x="74675" y="1254844"/>
                    </a:lnTo>
                    <a:lnTo>
                      <a:pt x="84811" y="1331145"/>
                    </a:lnTo>
                    <a:lnTo>
                      <a:pt x="95571" y="1406556"/>
                    </a:lnTo>
                    <a:lnTo>
                      <a:pt x="106952" y="1481082"/>
                    </a:lnTo>
                    <a:lnTo>
                      <a:pt x="118950" y="1554728"/>
                    </a:lnTo>
                    <a:lnTo>
                      <a:pt x="131561" y="1627500"/>
                    </a:lnTo>
                    <a:lnTo>
                      <a:pt x="144783" y="1699402"/>
                    </a:lnTo>
                    <a:lnTo>
                      <a:pt x="158611" y="1770441"/>
                    </a:lnTo>
                    <a:lnTo>
                      <a:pt x="173042" y="1840620"/>
                    </a:lnTo>
                    <a:lnTo>
                      <a:pt x="188072" y="1909946"/>
                    </a:lnTo>
                    <a:lnTo>
                      <a:pt x="203698" y="1978424"/>
                    </a:lnTo>
                    <a:lnTo>
                      <a:pt x="219916" y="2046058"/>
                    </a:lnTo>
                    <a:lnTo>
                      <a:pt x="236723" y="2112854"/>
                    </a:lnTo>
                    <a:lnTo>
                      <a:pt x="254114" y="2178817"/>
                    </a:lnTo>
                    <a:lnTo>
                      <a:pt x="272087" y="2243953"/>
                    </a:lnTo>
                    <a:lnTo>
                      <a:pt x="290637" y="2308266"/>
                    </a:lnTo>
                    <a:lnTo>
                      <a:pt x="309762" y="2371761"/>
                    </a:lnTo>
                    <a:lnTo>
                      <a:pt x="329457" y="2434445"/>
                    </a:lnTo>
                    <a:lnTo>
                      <a:pt x="349720" y="2496321"/>
                    </a:lnTo>
                    <a:lnTo>
                      <a:pt x="370545" y="2557396"/>
                    </a:lnTo>
                    <a:lnTo>
                      <a:pt x="391931" y="2617675"/>
                    </a:lnTo>
                    <a:lnTo>
                      <a:pt x="413873" y="2677162"/>
                    </a:lnTo>
                    <a:lnTo>
                      <a:pt x="436367" y="2735862"/>
                    </a:lnTo>
                    <a:lnTo>
                      <a:pt x="459411" y="2793782"/>
                    </a:lnTo>
                    <a:lnTo>
                      <a:pt x="483000" y="2850926"/>
                    </a:lnTo>
                    <a:lnTo>
                      <a:pt x="507131" y="2907300"/>
                    </a:lnTo>
                    <a:lnTo>
                      <a:pt x="531800" y="2962908"/>
                    </a:lnTo>
                    <a:lnTo>
                      <a:pt x="557004" y="3017756"/>
                    </a:lnTo>
                    <a:lnTo>
                      <a:pt x="582739" y="3071849"/>
                    </a:lnTo>
                    <a:lnTo>
                      <a:pt x="609002" y="3125192"/>
                    </a:lnTo>
                    <a:lnTo>
                      <a:pt x="635789" y="3177790"/>
                    </a:lnTo>
                    <a:lnTo>
                      <a:pt x="663096" y="3229649"/>
                    </a:lnTo>
                    <a:lnTo>
                      <a:pt x="690920" y="3280774"/>
                    </a:lnTo>
                    <a:lnTo>
                      <a:pt x="719258" y="3331170"/>
                    </a:lnTo>
                    <a:lnTo>
                      <a:pt x="748105" y="3380842"/>
                    </a:lnTo>
                    <a:lnTo>
                      <a:pt x="777458" y="3429795"/>
                    </a:lnTo>
                    <a:lnTo>
                      <a:pt x="807313" y="3478035"/>
                    </a:lnTo>
                    <a:lnTo>
                      <a:pt x="837668" y="3525567"/>
                    </a:lnTo>
                    <a:lnTo>
                      <a:pt x="868518" y="3572395"/>
                    </a:lnTo>
                    <a:lnTo>
                      <a:pt x="899859" y="3618526"/>
                    </a:lnTo>
                    <a:lnTo>
                      <a:pt x="931689" y="3663964"/>
                    </a:lnTo>
                    <a:lnTo>
                      <a:pt x="964003" y="3708714"/>
                    </a:lnTo>
                    <a:lnTo>
                      <a:pt x="996798" y="3752782"/>
                    </a:lnTo>
                    <a:lnTo>
                      <a:pt x="1030071" y="3796174"/>
                    </a:lnTo>
                    <a:lnTo>
                      <a:pt x="1063817" y="3838893"/>
                    </a:lnTo>
                    <a:lnTo>
                      <a:pt x="1098034" y="3880945"/>
                    </a:lnTo>
                    <a:lnTo>
                      <a:pt x="1132717" y="3922336"/>
                    </a:lnTo>
                    <a:lnTo>
                      <a:pt x="1167864" y="3963071"/>
                    </a:lnTo>
                    <a:lnTo>
                      <a:pt x="1203469" y="4003154"/>
                    </a:lnTo>
                    <a:lnTo>
                      <a:pt x="1239531" y="4042592"/>
                    </a:lnTo>
                    <a:lnTo>
                      <a:pt x="1276045" y="4081388"/>
                    </a:lnTo>
                    <a:lnTo>
                      <a:pt x="1313008" y="4119550"/>
                    </a:lnTo>
                    <a:lnTo>
                      <a:pt x="1350416" y="4157080"/>
                    </a:lnTo>
                    <a:lnTo>
                      <a:pt x="1388266" y="4193986"/>
                    </a:lnTo>
                    <a:lnTo>
                      <a:pt x="1426553" y="4230272"/>
                    </a:lnTo>
                    <a:lnTo>
                      <a:pt x="1465275" y="4265943"/>
                    </a:lnTo>
                    <a:lnTo>
                      <a:pt x="1504428" y="4301004"/>
                    </a:lnTo>
                    <a:lnTo>
                      <a:pt x="1544007" y="4335461"/>
                    </a:lnTo>
                    <a:lnTo>
                      <a:pt x="1584011" y="4369318"/>
                    </a:lnTo>
                    <a:lnTo>
                      <a:pt x="1624435" y="4402582"/>
                    </a:lnTo>
                    <a:lnTo>
                      <a:pt x="1665275" y="4435257"/>
                    </a:lnTo>
                    <a:lnTo>
                      <a:pt x="1706528" y="4467348"/>
                    </a:lnTo>
                    <a:lnTo>
                      <a:pt x="1748190" y="4498861"/>
                    </a:lnTo>
                    <a:lnTo>
                      <a:pt x="1790258" y="4529801"/>
                    </a:lnTo>
                    <a:lnTo>
                      <a:pt x="1832728" y="4560172"/>
                    </a:lnTo>
                    <a:lnTo>
                      <a:pt x="1875596" y="4589981"/>
                    </a:lnTo>
                    <a:lnTo>
                      <a:pt x="1918860" y="4619232"/>
                    </a:lnTo>
                    <a:lnTo>
                      <a:pt x="1962515" y="4647930"/>
                    </a:lnTo>
                    <a:lnTo>
                      <a:pt x="2006558" y="4676081"/>
                    </a:lnTo>
                    <a:lnTo>
                      <a:pt x="2050985" y="4703691"/>
                    </a:lnTo>
                    <a:lnTo>
                      <a:pt x="2095792" y="4730763"/>
                    </a:lnTo>
                    <a:lnTo>
                      <a:pt x="2140977" y="4757303"/>
                    </a:lnTo>
                    <a:lnTo>
                      <a:pt x="2186535" y="4783317"/>
                    </a:lnTo>
                    <a:lnTo>
                      <a:pt x="2232463" y="4808810"/>
                    </a:lnTo>
                    <a:lnTo>
                      <a:pt x="2278757" y="4833787"/>
                    </a:lnTo>
                    <a:lnTo>
                      <a:pt x="2325414" y="4858253"/>
                    </a:lnTo>
                    <a:lnTo>
                      <a:pt x="2372431" y="4882213"/>
                    </a:lnTo>
                    <a:lnTo>
                      <a:pt x="2419802" y="4905672"/>
                    </a:lnTo>
                    <a:lnTo>
                      <a:pt x="2467526" y="4928636"/>
                    </a:lnTo>
                    <a:lnTo>
                      <a:pt x="2515598" y="4951110"/>
                    </a:lnTo>
                    <a:lnTo>
                      <a:pt x="2564014" y="4973099"/>
                    </a:lnTo>
                    <a:lnTo>
                      <a:pt x="2612772" y="4994608"/>
                    </a:lnTo>
                    <a:lnTo>
                      <a:pt x="2661868" y="5015643"/>
                    </a:lnTo>
                    <a:lnTo>
                      <a:pt x="2711298" y="5036208"/>
                    </a:lnTo>
                    <a:lnTo>
                      <a:pt x="2761058" y="5056309"/>
                    </a:lnTo>
                    <a:lnTo>
                      <a:pt x="2811145" y="5075951"/>
                    </a:lnTo>
                    <a:lnTo>
                      <a:pt x="2861555" y="5095140"/>
                    </a:lnTo>
                    <a:lnTo>
                      <a:pt x="2912285" y="5113879"/>
                    </a:lnTo>
                    <a:lnTo>
                      <a:pt x="2963331" y="5132176"/>
                    </a:lnTo>
                    <a:lnTo>
                      <a:pt x="3014689" y="5150034"/>
                    </a:lnTo>
                    <a:lnTo>
                      <a:pt x="3066356" y="5167459"/>
                    </a:lnTo>
                    <a:lnTo>
                      <a:pt x="3118329" y="5184456"/>
                    </a:lnTo>
                    <a:lnTo>
                      <a:pt x="3170604" y="5201030"/>
                    </a:lnTo>
                    <a:lnTo>
                      <a:pt x="3223177" y="5217188"/>
                    </a:lnTo>
                    <a:lnTo>
                      <a:pt x="3276044" y="5232932"/>
                    </a:lnTo>
                    <a:lnTo>
                      <a:pt x="3329202" y="5248270"/>
                    </a:lnTo>
                    <a:lnTo>
                      <a:pt x="3382648" y="5263206"/>
                    </a:lnTo>
                    <a:lnTo>
                      <a:pt x="3436378" y="5277745"/>
                    </a:lnTo>
                    <a:lnTo>
                      <a:pt x="3490388" y="5291893"/>
                    </a:lnTo>
                    <a:lnTo>
                      <a:pt x="3544675" y="5305655"/>
                    </a:lnTo>
                    <a:lnTo>
                      <a:pt x="3599234" y="5319035"/>
                    </a:lnTo>
                    <a:lnTo>
                      <a:pt x="3654063" y="5332040"/>
                    </a:lnTo>
                    <a:lnTo>
                      <a:pt x="3709159" y="5344673"/>
                    </a:lnTo>
                    <a:lnTo>
                      <a:pt x="3764516" y="5356942"/>
                    </a:lnTo>
                    <a:lnTo>
                      <a:pt x="3820132" y="5368849"/>
                    </a:lnTo>
                    <a:lnTo>
                      <a:pt x="3876004" y="5380402"/>
                    </a:lnTo>
                    <a:lnTo>
                      <a:pt x="3932127" y="5391605"/>
                    </a:lnTo>
                    <a:lnTo>
                      <a:pt x="3988498" y="5402463"/>
                    </a:lnTo>
                    <a:lnTo>
                      <a:pt x="4045114" y="5412982"/>
                    </a:lnTo>
                    <a:lnTo>
                      <a:pt x="4101970" y="5423166"/>
                    </a:lnTo>
                    <a:lnTo>
                      <a:pt x="4159063" y="5433021"/>
                    </a:lnTo>
                    <a:lnTo>
                      <a:pt x="4216391" y="5442552"/>
                    </a:lnTo>
                    <a:lnTo>
                      <a:pt x="4273948" y="5451764"/>
                    </a:lnTo>
                    <a:lnTo>
                      <a:pt x="4331732" y="5460663"/>
                    </a:lnTo>
                    <a:lnTo>
                      <a:pt x="4389739" y="5469253"/>
                    </a:lnTo>
                    <a:lnTo>
                      <a:pt x="4447965" y="5477541"/>
                    </a:lnTo>
                    <a:lnTo>
                      <a:pt x="4506407" y="5485530"/>
                    </a:lnTo>
                    <a:lnTo>
                      <a:pt x="4565061" y="5493226"/>
                    </a:lnTo>
                    <a:lnTo>
                      <a:pt x="4623923" y="5500635"/>
                    </a:lnTo>
                    <a:lnTo>
                      <a:pt x="4682991" y="5507761"/>
                    </a:lnTo>
                    <a:lnTo>
                      <a:pt x="4742260" y="5514610"/>
                    </a:lnTo>
                    <a:lnTo>
                      <a:pt x="4801727" y="5521187"/>
                    </a:lnTo>
                    <a:lnTo>
                      <a:pt x="4861388" y="5527497"/>
                    </a:lnTo>
                    <a:lnTo>
                      <a:pt x="4921240" y="5533546"/>
                    </a:lnTo>
                    <a:lnTo>
                      <a:pt x="4981278" y="5539338"/>
                    </a:lnTo>
                    <a:lnTo>
                      <a:pt x="5041501" y="5544878"/>
                    </a:lnTo>
                    <a:lnTo>
                      <a:pt x="5101903" y="5550173"/>
                    </a:lnTo>
                    <a:lnTo>
                      <a:pt x="5162482" y="5555227"/>
                    </a:lnTo>
                    <a:lnTo>
                      <a:pt x="5223233" y="5560045"/>
                    </a:lnTo>
                    <a:lnTo>
                      <a:pt x="5284153" y="5564632"/>
                    </a:lnTo>
                    <a:lnTo>
                      <a:pt x="5345239" y="5568995"/>
                    </a:lnTo>
                    <a:lnTo>
                      <a:pt x="5406487" y="5573137"/>
                    </a:lnTo>
                    <a:lnTo>
                      <a:pt x="5467894" y="5577064"/>
                    </a:lnTo>
                    <a:lnTo>
                      <a:pt x="5529455" y="5580782"/>
                    </a:lnTo>
                    <a:lnTo>
                      <a:pt x="5591167" y="5584295"/>
                    </a:lnTo>
                    <a:lnTo>
                      <a:pt x="5653027" y="5587609"/>
                    </a:lnTo>
                    <a:lnTo>
                      <a:pt x="5715032" y="5590728"/>
                    </a:lnTo>
                    <a:lnTo>
                      <a:pt x="5777176" y="5593659"/>
                    </a:lnTo>
                    <a:lnTo>
                      <a:pt x="5839458" y="5596406"/>
                    </a:lnTo>
                    <a:lnTo>
                      <a:pt x="5901873" y="5598974"/>
                    </a:lnTo>
                    <a:lnTo>
                      <a:pt x="5964417" y="5601369"/>
                    </a:lnTo>
                    <a:lnTo>
                      <a:pt x="6027088" y="5603596"/>
                    </a:lnTo>
                    <a:lnTo>
                      <a:pt x="6089881" y="5605659"/>
                    </a:lnTo>
                    <a:lnTo>
                      <a:pt x="6152794" y="5607565"/>
                    </a:lnTo>
                    <a:lnTo>
                      <a:pt x="6215821" y="5609319"/>
                    </a:lnTo>
                    <a:lnTo>
                      <a:pt x="6278961" y="5610925"/>
                    </a:lnTo>
                    <a:lnTo>
                      <a:pt x="6342208" y="5612388"/>
                    </a:lnTo>
                    <a:lnTo>
                      <a:pt x="6405561" y="5613715"/>
                    </a:lnTo>
                    <a:lnTo>
                      <a:pt x="6469014" y="5614910"/>
                    </a:lnTo>
                    <a:lnTo>
                      <a:pt x="6532565" y="5615978"/>
                    </a:lnTo>
                    <a:lnTo>
                      <a:pt x="6596210" y="5616925"/>
                    </a:lnTo>
                    <a:lnTo>
                      <a:pt x="6659945" y="5617756"/>
                    </a:lnTo>
                    <a:lnTo>
                      <a:pt x="6723767" y="5618475"/>
                    </a:lnTo>
                    <a:lnTo>
                      <a:pt x="6787672" y="5619089"/>
                    </a:lnTo>
                    <a:lnTo>
                      <a:pt x="6851656" y="5619602"/>
                    </a:lnTo>
                    <a:lnTo>
                      <a:pt x="6915716" y="5620019"/>
                    </a:lnTo>
                    <a:lnTo>
                      <a:pt x="6979849" y="5620347"/>
                    </a:lnTo>
                    <a:lnTo>
                      <a:pt x="7044051" y="5620589"/>
                    </a:lnTo>
                    <a:lnTo>
                      <a:pt x="7108318" y="5620751"/>
                    </a:lnTo>
                    <a:lnTo>
                      <a:pt x="7172646" y="5620838"/>
                    </a:lnTo>
                    <a:lnTo>
                      <a:pt x="7237032" y="5620857"/>
                    </a:lnTo>
                    <a:lnTo>
                      <a:pt x="7301473" y="5620810"/>
                    </a:lnTo>
                    <a:lnTo>
                      <a:pt x="7365965" y="5620705"/>
                    </a:lnTo>
                    <a:lnTo>
                      <a:pt x="7430504" y="5620546"/>
                    </a:lnTo>
                    <a:lnTo>
                      <a:pt x="7495087" y="5620338"/>
                    </a:lnTo>
                    <a:lnTo>
                      <a:pt x="7559710" y="5620086"/>
                    </a:lnTo>
                    <a:lnTo>
                      <a:pt x="7624370" y="5619796"/>
                    </a:lnTo>
                    <a:lnTo>
                      <a:pt x="7689062" y="5619473"/>
                    </a:lnTo>
                    <a:lnTo>
                      <a:pt x="7753784" y="5619122"/>
                    </a:lnTo>
                    <a:lnTo>
                      <a:pt x="7818531" y="5618748"/>
                    </a:lnTo>
                    <a:lnTo>
                      <a:pt x="7883301" y="5618357"/>
                    </a:lnTo>
                    <a:lnTo>
                      <a:pt x="7948089" y="5617953"/>
                    </a:lnTo>
                    <a:lnTo>
                      <a:pt x="8012893" y="5617542"/>
                    </a:lnTo>
                    <a:lnTo>
                      <a:pt x="8077708" y="5617129"/>
                    </a:lnTo>
                    <a:lnTo>
                      <a:pt x="8142530" y="5616719"/>
                    </a:lnTo>
                    <a:lnTo>
                      <a:pt x="8207358" y="5616318"/>
                    </a:lnTo>
                    <a:lnTo>
                      <a:pt x="8272185" y="5615930"/>
                    </a:lnTo>
                    <a:lnTo>
                      <a:pt x="8337010" y="5615561"/>
                    </a:lnTo>
                    <a:lnTo>
                      <a:pt x="8401828" y="5615216"/>
                    </a:lnTo>
                    <a:lnTo>
                      <a:pt x="8466637" y="5614900"/>
                    </a:lnTo>
                    <a:lnTo>
                      <a:pt x="8531431" y="5614618"/>
                    </a:lnTo>
                    <a:lnTo>
                      <a:pt x="8596209" y="5614376"/>
                    </a:lnTo>
                    <a:lnTo>
                      <a:pt x="8660965" y="5614179"/>
                    </a:lnTo>
                    <a:lnTo>
                      <a:pt x="8725698" y="5614032"/>
                    </a:lnTo>
                    <a:lnTo>
                      <a:pt x="8790402" y="5613939"/>
                    </a:lnTo>
                    <a:lnTo>
                      <a:pt x="8855075" y="5613908"/>
                    </a:lnTo>
                  </a:path>
                </a:pathLst>
              </a:custGeom>
              <a:ln w="10478">
                <a:solidFill>
                  <a:srgbClr val="ADC5D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3" name="bk object 23"/>
              <p:cNvSpPr/>
              <p:nvPr/>
            </p:nvSpPr>
            <p:spPr>
              <a:xfrm>
                <a:off x="10458450" y="558546"/>
                <a:ext cx="4301997" cy="2941521"/>
              </a:xfrm>
              <a:custGeom>
                <a:avLst/>
                <a:gdLst/>
                <a:ahLst/>
                <a:cxnLst/>
                <a:rect l="l" t="t" r="r" b="b"/>
                <a:pathLst>
                  <a:path w="6116955" h="3905250">
                    <a:moveTo>
                      <a:pt x="0" y="0"/>
                    </a:moveTo>
                    <a:lnTo>
                      <a:pt x="107" y="51696"/>
                    </a:lnTo>
                    <a:lnTo>
                      <a:pt x="430" y="102953"/>
                    </a:lnTo>
                    <a:lnTo>
                      <a:pt x="971" y="153772"/>
                    </a:lnTo>
                    <a:lnTo>
                      <a:pt x="1732" y="204154"/>
                    </a:lnTo>
                    <a:lnTo>
                      <a:pt x="2716" y="254101"/>
                    </a:lnTo>
                    <a:lnTo>
                      <a:pt x="3924" y="303616"/>
                    </a:lnTo>
                    <a:lnTo>
                      <a:pt x="5358" y="352700"/>
                    </a:lnTo>
                    <a:lnTo>
                      <a:pt x="7021" y="401354"/>
                    </a:lnTo>
                    <a:lnTo>
                      <a:pt x="8914" y="449580"/>
                    </a:lnTo>
                    <a:lnTo>
                      <a:pt x="11041" y="497381"/>
                    </a:lnTo>
                    <a:lnTo>
                      <a:pt x="13402" y="544757"/>
                    </a:lnTo>
                    <a:lnTo>
                      <a:pt x="16000" y="591711"/>
                    </a:lnTo>
                    <a:lnTo>
                      <a:pt x="18838" y="638245"/>
                    </a:lnTo>
                    <a:lnTo>
                      <a:pt x="21916" y="684360"/>
                    </a:lnTo>
                    <a:lnTo>
                      <a:pt x="25238" y="730058"/>
                    </a:lnTo>
                    <a:lnTo>
                      <a:pt x="28806" y="775340"/>
                    </a:lnTo>
                    <a:lnTo>
                      <a:pt x="32621" y="820209"/>
                    </a:lnTo>
                    <a:lnTo>
                      <a:pt x="36685" y="864666"/>
                    </a:lnTo>
                    <a:lnTo>
                      <a:pt x="41002" y="908713"/>
                    </a:lnTo>
                    <a:lnTo>
                      <a:pt x="45572" y="952352"/>
                    </a:lnTo>
                    <a:lnTo>
                      <a:pt x="50399" y="995584"/>
                    </a:lnTo>
                    <a:lnTo>
                      <a:pt x="55483" y="1038412"/>
                    </a:lnTo>
                    <a:lnTo>
                      <a:pt x="60828" y="1080837"/>
                    </a:lnTo>
                    <a:lnTo>
                      <a:pt x="66435" y="1122860"/>
                    </a:lnTo>
                    <a:lnTo>
                      <a:pt x="72307" y="1164484"/>
                    </a:lnTo>
                    <a:lnTo>
                      <a:pt x="78445" y="1205711"/>
                    </a:lnTo>
                    <a:lnTo>
                      <a:pt x="84852" y="1246541"/>
                    </a:lnTo>
                    <a:lnTo>
                      <a:pt x="91530" y="1286978"/>
                    </a:lnTo>
                    <a:lnTo>
                      <a:pt x="98480" y="1327021"/>
                    </a:lnTo>
                    <a:lnTo>
                      <a:pt x="105706" y="1366675"/>
                    </a:lnTo>
                    <a:lnTo>
                      <a:pt x="113209" y="1405939"/>
                    </a:lnTo>
                    <a:lnTo>
                      <a:pt x="120991" y="1444816"/>
                    </a:lnTo>
                    <a:lnTo>
                      <a:pt x="129054" y="1483308"/>
                    </a:lnTo>
                    <a:lnTo>
                      <a:pt x="137401" y="1521417"/>
                    </a:lnTo>
                    <a:lnTo>
                      <a:pt x="146034" y="1559143"/>
                    </a:lnTo>
                    <a:lnTo>
                      <a:pt x="154954" y="1596490"/>
                    </a:lnTo>
                    <a:lnTo>
                      <a:pt x="173666" y="1670049"/>
                    </a:lnTo>
                    <a:lnTo>
                      <a:pt x="193554" y="1742110"/>
                    </a:lnTo>
                    <a:lnTo>
                      <a:pt x="214635" y="1812685"/>
                    </a:lnTo>
                    <a:lnTo>
                      <a:pt x="236926" y="1881790"/>
                    </a:lnTo>
                    <a:lnTo>
                      <a:pt x="260444" y="1949438"/>
                    </a:lnTo>
                    <a:lnTo>
                      <a:pt x="285206" y="2015643"/>
                    </a:lnTo>
                    <a:lnTo>
                      <a:pt x="311228" y="2080419"/>
                    </a:lnTo>
                    <a:lnTo>
                      <a:pt x="338528" y="2143780"/>
                    </a:lnTo>
                    <a:lnTo>
                      <a:pt x="367122" y="2205741"/>
                    </a:lnTo>
                    <a:lnTo>
                      <a:pt x="397028" y="2266316"/>
                    </a:lnTo>
                    <a:lnTo>
                      <a:pt x="428261" y="2325519"/>
                    </a:lnTo>
                    <a:lnTo>
                      <a:pt x="460840" y="2383363"/>
                    </a:lnTo>
                    <a:lnTo>
                      <a:pt x="494781" y="2439863"/>
                    </a:lnTo>
                    <a:lnTo>
                      <a:pt x="530101" y="2495032"/>
                    </a:lnTo>
                    <a:lnTo>
                      <a:pt x="566816" y="2548886"/>
                    </a:lnTo>
                    <a:lnTo>
                      <a:pt x="604944" y="2601438"/>
                    </a:lnTo>
                    <a:lnTo>
                      <a:pt x="644502" y="2652703"/>
                    </a:lnTo>
                    <a:lnTo>
                      <a:pt x="685506" y="2702693"/>
                    </a:lnTo>
                    <a:lnTo>
                      <a:pt x="727974" y="2751424"/>
                    </a:lnTo>
                    <a:lnTo>
                      <a:pt x="771922" y="2798910"/>
                    </a:lnTo>
                    <a:lnTo>
                      <a:pt x="817367" y="2845164"/>
                    </a:lnTo>
                    <a:lnTo>
                      <a:pt x="864326" y="2890200"/>
                    </a:lnTo>
                    <a:lnTo>
                      <a:pt x="912816" y="2934034"/>
                    </a:lnTo>
                    <a:lnTo>
                      <a:pt x="962854" y="2976678"/>
                    </a:lnTo>
                    <a:lnTo>
                      <a:pt x="1014457" y="3018147"/>
                    </a:lnTo>
                    <a:lnTo>
                      <a:pt x="1067641" y="3058455"/>
                    </a:lnTo>
                    <a:lnTo>
                      <a:pt x="1122424" y="3097617"/>
                    </a:lnTo>
                    <a:lnTo>
                      <a:pt x="1178822" y="3135645"/>
                    </a:lnTo>
                    <a:lnTo>
                      <a:pt x="1236853" y="3172555"/>
                    </a:lnTo>
                    <a:lnTo>
                      <a:pt x="1296532" y="3208360"/>
                    </a:lnTo>
                    <a:lnTo>
                      <a:pt x="1357878" y="3243074"/>
                    </a:lnTo>
                    <a:lnTo>
                      <a:pt x="1420907" y="3276713"/>
                    </a:lnTo>
                    <a:lnTo>
                      <a:pt x="1485636" y="3309288"/>
                    </a:lnTo>
                    <a:lnTo>
                      <a:pt x="1552081" y="3340816"/>
                    </a:lnTo>
                    <a:lnTo>
                      <a:pt x="1620261" y="3371309"/>
                    </a:lnTo>
                    <a:lnTo>
                      <a:pt x="1690191" y="3400783"/>
                    </a:lnTo>
                    <a:lnTo>
                      <a:pt x="1725817" y="3415141"/>
                    </a:lnTo>
                    <a:lnTo>
                      <a:pt x="1761888" y="3429250"/>
                    </a:lnTo>
                    <a:lnTo>
                      <a:pt x="1798405" y="3443111"/>
                    </a:lnTo>
                    <a:lnTo>
                      <a:pt x="1835370" y="3456725"/>
                    </a:lnTo>
                    <a:lnTo>
                      <a:pt x="1872785" y="3470095"/>
                    </a:lnTo>
                    <a:lnTo>
                      <a:pt x="1910653" y="3483223"/>
                    </a:lnTo>
                    <a:lnTo>
                      <a:pt x="1948975" y="3496109"/>
                    </a:lnTo>
                    <a:lnTo>
                      <a:pt x="1987754" y="3508757"/>
                    </a:lnTo>
                    <a:lnTo>
                      <a:pt x="2026992" y="3521167"/>
                    </a:lnTo>
                    <a:lnTo>
                      <a:pt x="2066690" y="3533341"/>
                    </a:lnTo>
                    <a:lnTo>
                      <a:pt x="2106852" y="3545281"/>
                    </a:lnTo>
                    <a:lnTo>
                      <a:pt x="2147478" y="3556990"/>
                    </a:lnTo>
                    <a:lnTo>
                      <a:pt x="2188572" y="3568467"/>
                    </a:lnTo>
                    <a:lnTo>
                      <a:pt x="2230135" y="3579717"/>
                    </a:lnTo>
                    <a:lnTo>
                      <a:pt x="2272170" y="3590739"/>
                    </a:lnTo>
                    <a:lnTo>
                      <a:pt x="2314678" y="3601537"/>
                    </a:lnTo>
                    <a:lnTo>
                      <a:pt x="2357662" y="3612111"/>
                    </a:lnTo>
                    <a:lnTo>
                      <a:pt x="2401124" y="3622463"/>
                    </a:lnTo>
                    <a:lnTo>
                      <a:pt x="2445065" y="3632596"/>
                    </a:lnTo>
                    <a:lnTo>
                      <a:pt x="2489489" y="3642511"/>
                    </a:lnTo>
                    <a:lnTo>
                      <a:pt x="2534396" y="3652209"/>
                    </a:lnTo>
                    <a:lnTo>
                      <a:pt x="2579790" y="3661693"/>
                    </a:lnTo>
                    <a:lnTo>
                      <a:pt x="2625672" y="3670964"/>
                    </a:lnTo>
                    <a:lnTo>
                      <a:pt x="2672045" y="3680024"/>
                    </a:lnTo>
                    <a:lnTo>
                      <a:pt x="2718910" y="3688875"/>
                    </a:lnTo>
                    <a:lnTo>
                      <a:pt x="2766270" y="3697518"/>
                    </a:lnTo>
                    <a:lnTo>
                      <a:pt x="2814127" y="3705956"/>
                    </a:lnTo>
                    <a:lnTo>
                      <a:pt x="2862482" y="3714190"/>
                    </a:lnTo>
                    <a:lnTo>
                      <a:pt x="2911339" y="3722222"/>
                    </a:lnTo>
                    <a:lnTo>
                      <a:pt x="2960698" y="3730053"/>
                    </a:lnTo>
                    <a:lnTo>
                      <a:pt x="3010563" y="3737685"/>
                    </a:lnTo>
                    <a:lnTo>
                      <a:pt x="3060935" y="3745121"/>
                    </a:lnTo>
                    <a:lnTo>
                      <a:pt x="3111817" y="3752361"/>
                    </a:lnTo>
                    <a:lnTo>
                      <a:pt x="3163210" y="3759408"/>
                    </a:lnTo>
                    <a:lnTo>
                      <a:pt x="3215117" y="3766264"/>
                    </a:lnTo>
                    <a:lnTo>
                      <a:pt x="3267540" y="3772930"/>
                    </a:lnTo>
                    <a:lnTo>
                      <a:pt x="3320480" y="3779407"/>
                    </a:lnTo>
                    <a:lnTo>
                      <a:pt x="3373941" y="3785698"/>
                    </a:lnTo>
                    <a:lnTo>
                      <a:pt x="3427924" y="3791805"/>
                    </a:lnTo>
                    <a:lnTo>
                      <a:pt x="3482431" y="3797729"/>
                    </a:lnTo>
                    <a:lnTo>
                      <a:pt x="3537464" y="3803472"/>
                    </a:lnTo>
                    <a:lnTo>
                      <a:pt x="3593026" y="3809035"/>
                    </a:lnTo>
                    <a:lnTo>
                      <a:pt x="3649118" y="3814421"/>
                    </a:lnTo>
                    <a:lnTo>
                      <a:pt x="3705743" y="3819631"/>
                    </a:lnTo>
                    <a:lnTo>
                      <a:pt x="3762903" y="3824667"/>
                    </a:lnTo>
                    <a:lnTo>
                      <a:pt x="3820600" y="3829531"/>
                    </a:lnTo>
                    <a:lnTo>
                      <a:pt x="3878835" y="3834225"/>
                    </a:lnTo>
                    <a:lnTo>
                      <a:pt x="3937612" y="3838749"/>
                    </a:lnTo>
                    <a:lnTo>
                      <a:pt x="3996932" y="3843107"/>
                    </a:lnTo>
                    <a:lnTo>
                      <a:pt x="4056798" y="3847300"/>
                    </a:lnTo>
                    <a:lnTo>
                      <a:pt x="4117211" y="3851329"/>
                    </a:lnTo>
                    <a:lnTo>
                      <a:pt x="4178173" y="3855196"/>
                    </a:lnTo>
                    <a:lnTo>
                      <a:pt x="4239688" y="3858904"/>
                    </a:lnTo>
                    <a:lnTo>
                      <a:pt x="4301756" y="3862453"/>
                    </a:lnTo>
                    <a:lnTo>
                      <a:pt x="4364380" y="3865846"/>
                    </a:lnTo>
                    <a:lnTo>
                      <a:pt x="4427562" y="3869085"/>
                    </a:lnTo>
                    <a:lnTo>
                      <a:pt x="4491304" y="3872170"/>
                    </a:lnTo>
                    <a:lnTo>
                      <a:pt x="4555608" y="3875105"/>
                    </a:lnTo>
                    <a:lnTo>
                      <a:pt x="4620477" y="3877890"/>
                    </a:lnTo>
                    <a:lnTo>
                      <a:pt x="4685912" y="3880527"/>
                    </a:lnTo>
                    <a:lnTo>
                      <a:pt x="4751916" y="3883019"/>
                    </a:lnTo>
                    <a:lnTo>
                      <a:pt x="4818490" y="3885366"/>
                    </a:lnTo>
                    <a:lnTo>
                      <a:pt x="4885637" y="3887572"/>
                    </a:lnTo>
                    <a:lnTo>
                      <a:pt x="4953360" y="3889636"/>
                    </a:lnTo>
                    <a:lnTo>
                      <a:pt x="5021659" y="3891562"/>
                    </a:lnTo>
                    <a:lnTo>
                      <a:pt x="5090537" y="3893351"/>
                    </a:lnTo>
                    <a:lnTo>
                      <a:pt x="5159997" y="3895005"/>
                    </a:lnTo>
                    <a:lnTo>
                      <a:pt x="5230040" y="3896525"/>
                    </a:lnTo>
                    <a:lnTo>
                      <a:pt x="5300668" y="3897913"/>
                    </a:lnTo>
                    <a:lnTo>
                      <a:pt x="5371884" y="3899172"/>
                    </a:lnTo>
                    <a:lnTo>
                      <a:pt x="5443690" y="3900302"/>
                    </a:lnTo>
                    <a:lnTo>
                      <a:pt x="5516088" y="3901306"/>
                    </a:lnTo>
                    <a:lnTo>
                      <a:pt x="5589079" y="3902185"/>
                    </a:lnTo>
                    <a:lnTo>
                      <a:pt x="5662667" y="3902941"/>
                    </a:lnTo>
                    <a:lnTo>
                      <a:pt x="5736853" y="3903576"/>
                    </a:lnTo>
                    <a:lnTo>
                      <a:pt x="5811639" y="3904092"/>
                    </a:lnTo>
                    <a:lnTo>
                      <a:pt x="5887027" y="3904490"/>
                    </a:lnTo>
                    <a:lnTo>
                      <a:pt x="5963020" y="3904772"/>
                    </a:lnTo>
                    <a:lnTo>
                      <a:pt x="6039619" y="3904940"/>
                    </a:lnTo>
                    <a:lnTo>
                      <a:pt x="6116828" y="3904996"/>
                    </a:lnTo>
                  </a:path>
                </a:pathLst>
              </a:custGeom>
              <a:ln w="10478">
                <a:solidFill>
                  <a:srgbClr val="ADC5D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5" name="bk object 25"/>
              <p:cNvSpPr/>
              <p:nvPr/>
            </p:nvSpPr>
            <p:spPr>
              <a:xfrm>
                <a:off x="949947" y="816483"/>
                <a:ext cx="12618720" cy="4004945"/>
              </a:xfrm>
              <a:custGeom>
                <a:avLst/>
                <a:gdLst/>
                <a:ahLst/>
                <a:cxnLst/>
                <a:rect l="l" t="t" r="r" b="b"/>
                <a:pathLst>
                  <a:path w="12618719" h="4004945">
                    <a:moveTo>
                      <a:pt x="12618224" y="0"/>
                    </a:moveTo>
                    <a:lnTo>
                      <a:pt x="0" y="4004945"/>
                    </a:lnTo>
                  </a:path>
                </a:pathLst>
              </a:custGeom>
              <a:ln w="10478">
                <a:solidFill>
                  <a:srgbClr val="ADC5D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6" name="bk object 26"/>
              <p:cNvSpPr/>
              <p:nvPr userDrawn="1"/>
            </p:nvSpPr>
            <p:spPr>
              <a:xfrm>
                <a:off x="366496" y="9704832"/>
                <a:ext cx="1440116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4401165">
                    <a:moveTo>
                      <a:pt x="14400555" y="0"/>
                    </a:moveTo>
                    <a:lnTo>
                      <a:pt x="0" y="0"/>
                    </a:lnTo>
                  </a:path>
                </a:pathLst>
              </a:custGeom>
              <a:ln w="10478">
                <a:solidFill>
                  <a:srgbClr val="ADC5D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7" name="bk object 27"/>
              <p:cNvSpPr/>
              <p:nvPr/>
            </p:nvSpPr>
            <p:spPr>
              <a:xfrm>
                <a:off x="366496" y="171704"/>
                <a:ext cx="1440116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4401165">
                    <a:moveTo>
                      <a:pt x="14400555" y="0"/>
                    </a:moveTo>
                    <a:lnTo>
                      <a:pt x="0" y="0"/>
                    </a:lnTo>
                  </a:path>
                </a:pathLst>
              </a:custGeom>
              <a:ln w="10478">
                <a:solidFill>
                  <a:srgbClr val="ADC5D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9" name="bk object 29"/>
              <p:cNvSpPr/>
              <p:nvPr/>
            </p:nvSpPr>
            <p:spPr>
              <a:xfrm>
                <a:off x="366496" y="165100"/>
                <a:ext cx="0" cy="9540240"/>
              </a:xfrm>
              <a:custGeom>
                <a:avLst/>
                <a:gdLst/>
                <a:ahLst/>
                <a:cxnLst/>
                <a:rect l="l" t="t" r="r" b="b"/>
                <a:pathLst>
                  <a:path h="9540240">
                    <a:moveTo>
                      <a:pt x="0" y="9539732"/>
                    </a:moveTo>
                    <a:lnTo>
                      <a:pt x="0" y="0"/>
                    </a:lnTo>
                  </a:path>
                </a:pathLst>
              </a:custGeom>
              <a:ln w="10478">
                <a:solidFill>
                  <a:srgbClr val="ADC5D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0" name="bk object 30"/>
              <p:cNvSpPr/>
              <p:nvPr/>
            </p:nvSpPr>
            <p:spPr>
              <a:xfrm>
                <a:off x="14761717" y="165100"/>
                <a:ext cx="0" cy="9540240"/>
              </a:xfrm>
              <a:custGeom>
                <a:avLst/>
                <a:gdLst/>
                <a:ahLst/>
                <a:cxnLst/>
                <a:rect l="l" t="t" r="r" b="b"/>
                <a:pathLst>
                  <a:path h="9540240">
                    <a:moveTo>
                      <a:pt x="0" y="9539732"/>
                    </a:moveTo>
                    <a:lnTo>
                      <a:pt x="0" y="0"/>
                    </a:lnTo>
                  </a:path>
                </a:pathLst>
              </a:custGeom>
              <a:ln w="10478">
                <a:solidFill>
                  <a:srgbClr val="ADC5D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1" name="bk object 31"/>
              <p:cNvSpPr/>
              <p:nvPr/>
            </p:nvSpPr>
            <p:spPr>
              <a:xfrm>
                <a:off x="2291969" y="1104773"/>
                <a:ext cx="11896090" cy="7197725"/>
              </a:xfrm>
              <a:custGeom>
                <a:avLst/>
                <a:gdLst/>
                <a:ahLst/>
                <a:cxnLst/>
                <a:rect l="l" t="t" r="r" b="b"/>
                <a:pathLst>
                  <a:path w="11896090" h="7197725">
                    <a:moveTo>
                      <a:pt x="11896090" y="0"/>
                    </a:moveTo>
                    <a:lnTo>
                      <a:pt x="0" y="7197471"/>
                    </a:lnTo>
                  </a:path>
                </a:pathLst>
              </a:custGeom>
              <a:ln w="10478">
                <a:solidFill>
                  <a:srgbClr val="ADC5D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2" name="bk object 32"/>
              <p:cNvSpPr/>
              <p:nvPr/>
            </p:nvSpPr>
            <p:spPr>
              <a:xfrm>
                <a:off x="8068436" y="1278509"/>
                <a:ext cx="6698615" cy="7810500"/>
              </a:xfrm>
              <a:custGeom>
                <a:avLst/>
                <a:gdLst/>
                <a:ahLst/>
                <a:cxnLst/>
                <a:rect l="l" t="t" r="r" b="b"/>
                <a:pathLst>
                  <a:path w="6698615" h="7810500">
                    <a:moveTo>
                      <a:pt x="6698615" y="0"/>
                    </a:moveTo>
                    <a:lnTo>
                      <a:pt x="0" y="7810246"/>
                    </a:lnTo>
                  </a:path>
                </a:pathLst>
              </a:custGeom>
              <a:ln w="10478">
                <a:solidFill>
                  <a:srgbClr val="ADC5D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3" name="bk object 33"/>
              <p:cNvSpPr/>
              <p:nvPr/>
            </p:nvSpPr>
            <p:spPr>
              <a:xfrm>
                <a:off x="366026" y="616331"/>
                <a:ext cx="182881" cy="5478779"/>
              </a:xfrm>
              <a:prstGeom prst="rect">
                <a:avLst/>
              </a:prstGeom>
              <a:blipFill>
                <a:blip r:embed="rId7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4" name="bk object 34"/>
              <p:cNvSpPr/>
              <p:nvPr/>
            </p:nvSpPr>
            <p:spPr>
              <a:xfrm>
                <a:off x="420331" y="625856"/>
                <a:ext cx="98577" cy="4083557"/>
              </a:xfrm>
              <a:prstGeom prst="rect">
                <a:avLst/>
              </a:prstGeom>
              <a:blipFill>
                <a:blip r:embed="rId8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bk object 35"/>
              <p:cNvSpPr/>
              <p:nvPr/>
            </p:nvSpPr>
            <p:spPr>
              <a:xfrm>
                <a:off x="366928" y="5350764"/>
                <a:ext cx="181357" cy="4274820"/>
              </a:xfrm>
              <a:prstGeom prst="rect">
                <a:avLst/>
              </a:prstGeom>
              <a:blipFill>
                <a:blip r:embed="rId9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6" name="bk object 36"/>
              <p:cNvSpPr/>
              <p:nvPr/>
            </p:nvSpPr>
            <p:spPr>
              <a:xfrm>
                <a:off x="421296" y="5360416"/>
                <a:ext cx="98418" cy="2874010"/>
              </a:xfrm>
              <a:prstGeom prst="rect">
                <a:avLst/>
              </a:prstGeom>
              <a:blipFill>
                <a:blip r:embed="rId10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7" name="bk object 37"/>
              <p:cNvSpPr/>
              <p:nvPr/>
            </p:nvSpPr>
            <p:spPr>
              <a:xfrm>
                <a:off x="2116835" y="9509506"/>
                <a:ext cx="6358127" cy="181356"/>
              </a:xfrm>
              <a:prstGeom prst="rect">
                <a:avLst/>
              </a:prstGeom>
              <a:blipFill>
                <a:blip r:embed="rId11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" name="bk object 38"/>
              <p:cNvSpPr/>
              <p:nvPr/>
            </p:nvSpPr>
            <p:spPr>
              <a:xfrm>
                <a:off x="2117344" y="9539580"/>
                <a:ext cx="870966" cy="79184"/>
              </a:xfrm>
              <a:prstGeom prst="rect">
                <a:avLst/>
              </a:prstGeom>
              <a:blipFill>
                <a:blip r:embed="rId12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9" name="bk object 39"/>
              <p:cNvSpPr/>
              <p:nvPr/>
            </p:nvSpPr>
            <p:spPr>
              <a:xfrm>
                <a:off x="3030220" y="9543644"/>
                <a:ext cx="900049" cy="94437"/>
              </a:xfrm>
              <a:prstGeom prst="rect">
                <a:avLst/>
              </a:prstGeom>
              <a:blipFill>
                <a:blip r:embed="rId13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0" name="bk object 40"/>
              <p:cNvSpPr/>
              <p:nvPr/>
            </p:nvSpPr>
            <p:spPr>
              <a:xfrm>
                <a:off x="3964940" y="9539961"/>
                <a:ext cx="1044194" cy="98120"/>
              </a:xfrm>
              <a:prstGeom prst="rect">
                <a:avLst/>
              </a:prstGeom>
              <a:blipFill>
                <a:blip r:embed="rId1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1" name="bk object 41"/>
              <p:cNvSpPr/>
              <p:nvPr/>
            </p:nvSpPr>
            <p:spPr>
              <a:xfrm>
                <a:off x="5049646" y="9539961"/>
                <a:ext cx="1875535" cy="98120"/>
              </a:xfrm>
              <a:prstGeom prst="rect">
                <a:avLst/>
              </a:prstGeom>
              <a:blipFill>
                <a:blip r:embed="rId1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2" name="bk object 42"/>
              <p:cNvSpPr/>
              <p:nvPr/>
            </p:nvSpPr>
            <p:spPr>
              <a:xfrm>
                <a:off x="9346692" y="9523222"/>
                <a:ext cx="5512308" cy="182880"/>
              </a:xfrm>
              <a:prstGeom prst="rect">
                <a:avLst/>
              </a:prstGeom>
              <a:blipFill>
                <a:blip r:embed="rId16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3" name="bk object 43"/>
              <p:cNvSpPr/>
              <p:nvPr/>
            </p:nvSpPr>
            <p:spPr>
              <a:xfrm>
                <a:off x="9352280" y="9546476"/>
                <a:ext cx="830834" cy="105321"/>
              </a:xfrm>
              <a:prstGeom prst="rect">
                <a:avLst/>
              </a:prstGeom>
              <a:blipFill>
                <a:blip r:embed="rId17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4" name="bk object 44"/>
              <p:cNvSpPr/>
              <p:nvPr/>
            </p:nvSpPr>
            <p:spPr>
              <a:xfrm>
                <a:off x="10225023" y="9557360"/>
                <a:ext cx="1333716" cy="94437"/>
              </a:xfrm>
              <a:prstGeom prst="rect">
                <a:avLst/>
              </a:prstGeom>
              <a:blipFill>
                <a:blip r:embed="rId18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5" name="bk object 45"/>
              <p:cNvSpPr/>
              <p:nvPr/>
            </p:nvSpPr>
            <p:spPr>
              <a:xfrm>
                <a:off x="11603351" y="9553677"/>
                <a:ext cx="1902381" cy="98120"/>
              </a:xfrm>
              <a:prstGeom prst="rect">
                <a:avLst/>
              </a:prstGeom>
              <a:blipFill>
                <a:blip r:embed="rId19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7" name="bk object 47"/>
              <p:cNvSpPr/>
              <p:nvPr/>
            </p:nvSpPr>
            <p:spPr>
              <a:xfrm>
                <a:off x="600278" y="545846"/>
                <a:ext cx="328295" cy="4260850"/>
              </a:xfrm>
              <a:custGeom>
                <a:avLst/>
                <a:gdLst/>
                <a:ahLst/>
                <a:cxnLst/>
                <a:rect l="l" t="t" r="r" b="b"/>
                <a:pathLst>
                  <a:path w="328294" h="4260850">
                    <a:moveTo>
                      <a:pt x="0" y="0"/>
                    </a:moveTo>
                    <a:lnTo>
                      <a:pt x="328180" y="0"/>
                    </a:lnTo>
                    <a:lnTo>
                      <a:pt x="328180" y="4260723"/>
                    </a:lnTo>
                    <a:lnTo>
                      <a:pt x="0" y="42607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5A2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8" name="bk object 48"/>
              <p:cNvSpPr/>
              <p:nvPr/>
            </p:nvSpPr>
            <p:spPr>
              <a:xfrm>
                <a:off x="608901" y="1888109"/>
                <a:ext cx="242316" cy="2061972"/>
              </a:xfrm>
              <a:prstGeom prst="rect">
                <a:avLst/>
              </a:prstGeom>
              <a:blipFill>
                <a:blip r:embed="rId20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9" name="bk object 49"/>
              <p:cNvSpPr/>
              <p:nvPr/>
            </p:nvSpPr>
            <p:spPr>
              <a:xfrm>
                <a:off x="705027" y="1900936"/>
                <a:ext cx="99123" cy="1460880"/>
              </a:xfrm>
              <a:prstGeom prst="rect">
                <a:avLst/>
              </a:prstGeom>
              <a:blipFill>
                <a:blip r:embed="rId21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0" name="bk object 50"/>
              <p:cNvSpPr/>
              <p:nvPr/>
            </p:nvSpPr>
            <p:spPr>
              <a:xfrm>
                <a:off x="600278" y="4836922"/>
                <a:ext cx="328295" cy="4251325"/>
              </a:xfrm>
              <a:custGeom>
                <a:avLst/>
                <a:gdLst/>
                <a:ahLst/>
                <a:cxnLst/>
                <a:rect l="l" t="t" r="r" b="b"/>
                <a:pathLst>
                  <a:path w="328294" h="4251325">
                    <a:moveTo>
                      <a:pt x="0" y="0"/>
                    </a:moveTo>
                    <a:lnTo>
                      <a:pt x="328180" y="0"/>
                    </a:lnTo>
                    <a:lnTo>
                      <a:pt x="328180" y="4251198"/>
                    </a:lnTo>
                    <a:lnTo>
                      <a:pt x="0" y="425119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96E0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1" name="bk object 51"/>
              <p:cNvSpPr/>
              <p:nvPr/>
            </p:nvSpPr>
            <p:spPr>
              <a:xfrm>
                <a:off x="608406" y="6371209"/>
                <a:ext cx="243840" cy="1589532"/>
              </a:xfrm>
              <a:prstGeom prst="rect">
                <a:avLst/>
              </a:prstGeom>
              <a:blipFill>
                <a:blip r:embed="rId22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2" name="bk object 52"/>
              <p:cNvSpPr/>
              <p:nvPr/>
            </p:nvSpPr>
            <p:spPr>
              <a:xfrm>
                <a:off x="706043" y="6384036"/>
                <a:ext cx="99123" cy="1205611"/>
              </a:xfrm>
              <a:prstGeom prst="rect">
                <a:avLst/>
              </a:prstGeom>
              <a:blipFill>
                <a:blip r:embed="rId23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3" name="bk object 53"/>
              <p:cNvSpPr/>
              <p:nvPr/>
            </p:nvSpPr>
            <p:spPr>
              <a:xfrm>
                <a:off x="941730" y="9119108"/>
                <a:ext cx="7112000" cy="328295"/>
              </a:xfrm>
              <a:custGeom>
                <a:avLst/>
                <a:gdLst/>
                <a:ahLst/>
                <a:cxnLst/>
                <a:rect l="l" t="t" r="r" b="b"/>
                <a:pathLst>
                  <a:path w="7112000" h="328295">
                    <a:moveTo>
                      <a:pt x="0" y="0"/>
                    </a:moveTo>
                    <a:lnTo>
                      <a:pt x="7111974" y="0"/>
                    </a:lnTo>
                    <a:lnTo>
                      <a:pt x="7111974" y="328231"/>
                    </a:lnTo>
                    <a:lnTo>
                      <a:pt x="0" y="3282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4" name="bk object 54"/>
              <p:cNvSpPr/>
              <p:nvPr/>
            </p:nvSpPr>
            <p:spPr>
              <a:xfrm>
                <a:off x="4017264" y="9190991"/>
                <a:ext cx="1239012" cy="243840"/>
              </a:xfrm>
              <a:prstGeom prst="rect">
                <a:avLst/>
              </a:prstGeom>
              <a:blipFill>
                <a:blip r:embed="rId2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5" name="bk object 55"/>
              <p:cNvSpPr/>
              <p:nvPr/>
            </p:nvSpPr>
            <p:spPr>
              <a:xfrm>
                <a:off x="4022978" y="9237765"/>
                <a:ext cx="959358" cy="99720"/>
              </a:xfrm>
              <a:prstGeom prst="rect">
                <a:avLst/>
              </a:prstGeom>
              <a:blipFill>
                <a:blip r:embed="rId2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6" name="bk object 56"/>
              <p:cNvSpPr/>
              <p:nvPr/>
            </p:nvSpPr>
            <p:spPr>
              <a:xfrm>
                <a:off x="941743" y="198501"/>
                <a:ext cx="13971905" cy="328295"/>
              </a:xfrm>
              <a:custGeom>
                <a:avLst/>
                <a:gdLst/>
                <a:ahLst/>
                <a:cxnLst/>
                <a:rect l="l" t="t" r="r" b="b"/>
                <a:pathLst>
                  <a:path w="13971905" h="328295">
                    <a:moveTo>
                      <a:pt x="13811211" y="0"/>
                    </a:moveTo>
                    <a:lnTo>
                      <a:pt x="0" y="0"/>
                    </a:lnTo>
                    <a:lnTo>
                      <a:pt x="0" y="328167"/>
                    </a:lnTo>
                    <a:lnTo>
                      <a:pt x="13811211" y="328167"/>
                    </a:lnTo>
                    <a:lnTo>
                      <a:pt x="13971866" y="164083"/>
                    </a:lnTo>
                    <a:lnTo>
                      <a:pt x="13811211" y="0"/>
                    </a:lnTo>
                    <a:close/>
                  </a:path>
                </a:pathLst>
              </a:custGeom>
              <a:solidFill>
                <a:srgbClr val="9FB4BD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57" name="bk object 57"/>
              <p:cNvSpPr/>
              <p:nvPr/>
            </p:nvSpPr>
            <p:spPr>
              <a:xfrm>
                <a:off x="941743" y="198501"/>
                <a:ext cx="13971905" cy="328295"/>
              </a:xfrm>
              <a:custGeom>
                <a:avLst/>
                <a:gdLst/>
                <a:ahLst/>
                <a:cxnLst/>
                <a:rect l="l" t="t" r="r" b="b"/>
                <a:pathLst>
                  <a:path w="13971905" h="328295">
                    <a:moveTo>
                      <a:pt x="0" y="0"/>
                    </a:moveTo>
                    <a:lnTo>
                      <a:pt x="0" y="328167"/>
                    </a:lnTo>
                    <a:lnTo>
                      <a:pt x="13811211" y="328167"/>
                    </a:lnTo>
                    <a:lnTo>
                      <a:pt x="13971866" y="164083"/>
                    </a:lnTo>
                    <a:lnTo>
                      <a:pt x="13811211" y="0"/>
                    </a:lnTo>
                    <a:lnTo>
                      <a:pt x="0" y="0"/>
                    </a:lnTo>
                    <a:close/>
                  </a:path>
                </a:pathLst>
              </a:custGeom>
              <a:ln w="13284">
                <a:solidFill>
                  <a:srgbClr val="9FB4BD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8" name="bk object 58"/>
              <p:cNvSpPr/>
              <p:nvPr/>
            </p:nvSpPr>
            <p:spPr>
              <a:xfrm>
                <a:off x="10762488" y="9190991"/>
                <a:ext cx="1700783" cy="243840"/>
              </a:xfrm>
              <a:prstGeom prst="rect">
                <a:avLst/>
              </a:prstGeom>
              <a:blipFill>
                <a:blip r:embed="rId26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9" name="bk object 59"/>
              <p:cNvSpPr/>
              <p:nvPr/>
            </p:nvSpPr>
            <p:spPr>
              <a:xfrm>
                <a:off x="10764393" y="9237765"/>
                <a:ext cx="1323085" cy="99720"/>
              </a:xfrm>
              <a:prstGeom prst="rect">
                <a:avLst/>
              </a:prstGeom>
              <a:blipFill>
                <a:blip r:embed="rId27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0" name="bk object 60"/>
              <p:cNvSpPr/>
              <p:nvPr/>
            </p:nvSpPr>
            <p:spPr>
              <a:xfrm>
                <a:off x="941743" y="7177532"/>
                <a:ext cx="2404110" cy="1911985"/>
              </a:xfrm>
              <a:custGeom>
                <a:avLst/>
                <a:gdLst/>
                <a:ahLst/>
                <a:cxnLst/>
                <a:rect l="l" t="t" r="r" b="b"/>
                <a:pathLst>
                  <a:path w="2404110" h="1911984">
                    <a:moveTo>
                      <a:pt x="0" y="0"/>
                    </a:moveTo>
                    <a:lnTo>
                      <a:pt x="2403563" y="0"/>
                    </a:lnTo>
                    <a:lnTo>
                      <a:pt x="2403563" y="1911985"/>
                    </a:lnTo>
                    <a:lnTo>
                      <a:pt x="0" y="191198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DFC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1" name="bk object 61"/>
              <p:cNvSpPr/>
              <p:nvPr/>
            </p:nvSpPr>
            <p:spPr>
              <a:xfrm>
                <a:off x="941743" y="7177532"/>
                <a:ext cx="2404110" cy="1911985"/>
              </a:xfrm>
              <a:custGeom>
                <a:avLst/>
                <a:gdLst/>
                <a:ahLst/>
                <a:cxnLst/>
                <a:rect l="l" t="t" r="r" b="b"/>
                <a:pathLst>
                  <a:path w="2404110" h="1911984">
                    <a:moveTo>
                      <a:pt x="0" y="0"/>
                    </a:moveTo>
                    <a:lnTo>
                      <a:pt x="2403563" y="0"/>
                    </a:lnTo>
                    <a:lnTo>
                      <a:pt x="2403563" y="1911985"/>
                    </a:lnTo>
                    <a:lnTo>
                      <a:pt x="0" y="1911985"/>
                    </a:lnTo>
                    <a:lnTo>
                      <a:pt x="0" y="0"/>
                    </a:lnTo>
                  </a:path>
                </a:pathLst>
              </a:custGeom>
              <a:ln w="10478">
                <a:solidFill>
                  <a:srgbClr val="ADC5D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2" name="bk object 62"/>
              <p:cNvSpPr/>
              <p:nvPr/>
            </p:nvSpPr>
            <p:spPr>
              <a:xfrm>
                <a:off x="951433" y="7506590"/>
                <a:ext cx="2404745" cy="0"/>
              </a:xfrm>
              <a:custGeom>
                <a:avLst/>
                <a:gdLst/>
                <a:ahLst/>
                <a:cxnLst/>
                <a:rect l="l" t="t" r="r" b="b"/>
                <a:pathLst>
                  <a:path w="2404745">
                    <a:moveTo>
                      <a:pt x="0" y="0"/>
                    </a:moveTo>
                    <a:lnTo>
                      <a:pt x="2404541" y="0"/>
                    </a:lnTo>
                  </a:path>
                </a:pathLst>
              </a:custGeom>
              <a:ln w="10478">
                <a:solidFill>
                  <a:srgbClr val="ADC5D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3" name="bk object 63"/>
              <p:cNvSpPr/>
              <p:nvPr/>
            </p:nvSpPr>
            <p:spPr>
              <a:xfrm>
                <a:off x="12896849" y="555625"/>
                <a:ext cx="1864868" cy="1875283"/>
              </a:xfrm>
              <a:custGeom>
                <a:avLst/>
                <a:gdLst/>
                <a:ahLst/>
                <a:cxnLst/>
                <a:rect l="l" t="t" r="r" b="b"/>
                <a:pathLst>
                  <a:path w="1709419" h="1704975">
                    <a:moveTo>
                      <a:pt x="0" y="0"/>
                    </a:moveTo>
                    <a:lnTo>
                      <a:pt x="1709292" y="0"/>
                    </a:lnTo>
                    <a:lnTo>
                      <a:pt x="1709292" y="1704848"/>
                    </a:lnTo>
                    <a:lnTo>
                      <a:pt x="0" y="17048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DFC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4" name="bk object 64"/>
              <p:cNvSpPr/>
              <p:nvPr/>
            </p:nvSpPr>
            <p:spPr>
              <a:xfrm>
                <a:off x="12896850" y="555626"/>
                <a:ext cx="1864867" cy="1875282"/>
              </a:xfrm>
              <a:custGeom>
                <a:avLst/>
                <a:gdLst/>
                <a:ahLst/>
                <a:cxnLst/>
                <a:rect l="l" t="t" r="r" b="b"/>
                <a:pathLst>
                  <a:path w="1709419" h="1704975">
                    <a:moveTo>
                      <a:pt x="0" y="0"/>
                    </a:moveTo>
                    <a:lnTo>
                      <a:pt x="1709292" y="0"/>
                    </a:lnTo>
                    <a:lnTo>
                      <a:pt x="1709292" y="1704848"/>
                    </a:lnTo>
                    <a:lnTo>
                      <a:pt x="0" y="1704848"/>
                    </a:lnTo>
                    <a:lnTo>
                      <a:pt x="0" y="0"/>
                    </a:lnTo>
                  </a:path>
                </a:pathLst>
              </a:custGeom>
              <a:ln w="10478">
                <a:solidFill>
                  <a:srgbClr val="ADC5D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5" name="bk object 65"/>
              <p:cNvSpPr/>
              <p:nvPr/>
            </p:nvSpPr>
            <p:spPr>
              <a:xfrm>
                <a:off x="12896849" y="811785"/>
                <a:ext cx="1865503" cy="45719"/>
              </a:xfrm>
              <a:custGeom>
                <a:avLst/>
                <a:gdLst/>
                <a:ahLst/>
                <a:cxnLst/>
                <a:rect l="l" t="t" r="r" b="b"/>
                <a:pathLst>
                  <a:path w="1710055">
                    <a:moveTo>
                      <a:pt x="0" y="0"/>
                    </a:moveTo>
                    <a:lnTo>
                      <a:pt x="1709546" y="0"/>
                    </a:lnTo>
                  </a:path>
                </a:pathLst>
              </a:custGeom>
              <a:ln w="10478">
                <a:solidFill>
                  <a:srgbClr val="ADC5D2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6" name="bk object 66"/>
              <p:cNvSpPr/>
              <p:nvPr userDrawn="1"/>
            </p:nvSpPr>
            <p:spPr>
              <a:xfrm>
                <a:off x="1447468" y="254058"/>
                <a:ext cx="1540842" cy="246705"/>
              </a:xfrm>
              <a:custGeom>
                <a:avLst/>
                <a:gdLst/>
                <a:ahLst/>
                <a:cxnLst/>
                <a:rect l="l" t="t" r="r" b="b"/>
                <a:pathLst>
                  <a:path w="1226820" h="234315">
                    <a:moveTo>
                      <a:pt x="1057059" y="0"/>
                    </a:moveTo>
                    <a:lnTo>
                      <a:pt x="0" y="0"/>
                    </a:lnTo>
                    <a:lnTo>
                      <a:pt x="0" y="233806"/>
                    </a:lnTo>
                    <a:lnTo>
                      <a:pt x="1057059" y="233806"/>
                    </a:lnTo>
                    <a:lnTo>
                      <a:pt x="1226223" y="116839"/>
                    </a:lnTo>
                    <a:lnTo>
                      <a:pt x="1057059" y="0"/>
                    </a:lnTo>
                    <a:close/>
                  </a:path>
                </a:pathLst>
              </a:custGeom>
              <a:solidFill>
                <a:srgbClr val="668296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7" name="bk object 67"/>
              <p:cNvSpPr/>
              <p:nvPr/>
            </p:nvSpPr>
            <p:spPr>
              <a:xfrm>
                <a:off x="1109472" y="289306"/>
                <a:ext cx="182880" cy="1524"/>
              </a:xfrm>
              <a:prstGeom prst="rect">
                <a:avLst/>
              </a:prstGeom>
              <a:blipFill>
                <a:blip r:embed="rId28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2" name="bk object 72"/>
              <p:cNvSpPr/>
              <p:nvPr/>
            </p:nvSpPr>
            <p:spPr>
              <a:xfrm>
                <a:off x="1013460" y="7240270"/>
                <a:ext cx="1013460" cy="242315"/>
              </a:xfrm>
              <a:prstGeom prst="rect">
                <a:avLst/>
              </a:prstGeom>
              <a:blipFill>
                <a:blip r:embed="rId29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75" name="bk object 66">
              <a:extLst>
                <a:ext uri="{FF2B5EF4-FFF2-40B4-BE49-F238E27FC236}">
                  <a16:creationId xmlns:a16="http://schemas.microsoft.com/office/drawing/2014/main" id="{2D709DC4-B733-4DEF-9FF7-FC00D90B9E27}"/>
                </a:ext>
              </a:extLst>
            </p:cNvPr>
            <p:cNvSpPr/>
            <p:nvPr userDrawn="1"/>
          </p:nvSpPr>
          <p:spPr>
            <a:xfrm>
              <a:off x="4664615" y="250934"/>
              <a:ext cx="1540842" cy="253661"/>
            </a:xfrm>
            <a:custGeom>
              <a:avLst/>
              <a:gdLst/>
              <a:ahLst/>
              <a:cxnLst/>
              <a:rect l="l" t="t" r="r" b="b"/>
              <a:pathLst>
                <a:path w="1226820" h="234315">
                  <a:moveTo>
                    <a:pt x="1057059" y="0"/>
                  </a:moveTo>
                  <a:lnTo>
                    <a:pt x="0" y="0"/>
                  </a:lnTo>
                  <a:lnTo>
                    <a:pt x="0" y="233806"/>
                  </a:lnTo>
                  <a:lnTo>
                    <a:pt x="1057059" y="233806"/>
                  </a:lnTo>
                  <a:lnTo>
                    <a:pt x="1226223" y="116839"/>
                  </a:lnTo>
                  <a:lnTo>
                    <a:pt x="1057059" y="0"/>
                  </a:lnTo>
                  <a:close/>
                </a:path>
              </a:pathLst>
            </a:custGeom>
            <a:solidFill>
              <a:srgbClr val="6682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bk object 66">
              <a:extLst>
                <a:ext uri="{FF2B5EF4-FFF2-40B4-BE49-F238E27FC236}">
                  <a16:creationId xmlns:a16="http://schemas.microsoft.com/office/drawing/2014/main" id="{BB5B9EB2-7A2D-4AE5-894E-7044435B3839}"/>
                </a:ext>
              </a:extLst>
            </p:cNvPr>
            <p:cNvSpPr/>
            <p:nvPr userDrawn="1"/>
          </p:nvSpPr>
          <p:spPr>
            <a:xfrm>
              <a:off x="8000339" y="256565"/>
              <a:ext cx="1540842" cy="253661"/>
            </a:xfrm>
            <a:custGeom>
              <a:avLst/>
              <a:gdLst/>
              <a:ahLst/>
              <a:cxnLst/>
              <a:rect l="l" t="t" r="r" b="b"/>
              <a:pathLst>
                <a:path w="1226820" h="234315">
                  <a:moveTo>
                    <a:pt x="1057059" y="0"/>
                  </a:moveTo>
                  <a:lnTo>
                    <a:pt x="0" y="0"/>
                  </a:lnTo>
                  <a:lnTo>
                    <a:pt x="0" y="233806"/>
                  </a:lnTo>
                  <a:lnTo>
                    <a:pt x="1057059" y="233806"/>
                  </a:lnTo>
                  <a:lnTo>
                    <a:pt x="1226223" y="116839"/>
                  </a:lnTo>
                  <a:lnTo>
                    <a:pt x="1057059" y="0"/>
                  </a:lnTo>
                  <a:close/>
                </a:path>
              </a:pathLst>
            </a:custGeom>
            <a:solidFill>
              <a:srgbClr val="6682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bk object 66">
              <a:extLst>
                <a:ext uri="{FF2B5EF4-FFF2-40B4-BE49-F238E27FC236}">
                  <a16:creationId xmlns:a16="http://schemas.microsoft.com/office/drawing/2014/main" id="{1E37945E-4536-49FA-81B6-F37E9B12D091}"/>
                </a:ext>
              </a:extLst>
            </p:cNvPr>
            <p:cNvSpPr/>
            <p:nvPr userDrawn="1"/>
          </p:nvSpPr>
          <p:spPr>
            <a:xfrm>
              <a:off x="11262027" y="250935"/>
              <a:ext cx="1540842" cy="253661"/>
            </a:xfrm>
            <a:custGeom>
              <a:avLst/>
              <a:gdLst/>
              <a:ahLst/>
              <a:cxnLst/>
              <a:rect l="l" t="t" r="r" b="b"/>
              <a:pathLst>
                <a:path w="1226820" h="234315">
                  <a:moveTo>
                    <a:pt x="1057059" y="0"/>
                  </a:moveTo>
                  <a:lnTo>
                    <a:pt x="0" y="0"/>
                  </a:lnTo>
                  <a:lnTo>
                    <a:pt x="0" y="233806"/>
                  </a:lnTo>
                  <a:lnTo>
                    <a:pt x="1057059" y="233806"/>
                  </a:lnTo>
                  <a:lnTo>
                    <a:pt x="1226223" y="116839"/>
                  </a:lnTo>
                  <a:lnTo>
                    <a:pt x="1057059" y="0"/>
                  </a:lnTo>
                  <a:close/>
                </a:path>
              </a:pathLst>
            </a:custGeom>
            <a:solidFill>
              <a:srgbClr val="6682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8" name="Group 1">
            <a:extLst>
              <a:ext uri="{FF2B5EF4-FFF2-40B4-BE49-F238E27FC236}">
                <a16:creationId xmlns:a16="http://schemas.microsoft.com/office/drawing/2014/main" id="{4B0C3713-31F9-43DC-A97B-A8185DFDEF1F}"/>
              </a:ext>
            </a:extLst>
          </p:cNvPr>
          <p:cNvGrpSpPr/>
          <p:nvPr userDrawn="1"/>
        </p:nvGrpSpPr>
        <p:grpSpPr>
          <a:xfrm>
            <a:off x="3566346" y="9969768"/>
            <a:ext cx="7618694" cy="579102"/>
            <a:chOff x="0" y="0"/>
            <a:chExt cx="6492875" cy="485775"/>
          </a:xfrm>
        </p:grpSpPr>
        <p:grpSp>
          <p:nvGrpSpPr>
            <p:cNvPr id="69" name="Gruppe 68">
              <a:extLst>
                <a:ext uri="{FF2B5EF4-FFF2-40B4-BE49-F238E27FC236}">
                  <a16:creationId xmlns:a16="http://schemas.microsoft.com/office/drawing/2014/main" id="{007095D6-1070-423B-B6AE-2ADD4445675C}"/>
                </a:ext>
              </a:extLst>
            </p:cNvPr>
            <p:cNvGrpSpPr/>
            <p:nvPr userDrawn="1"/>
          </p:nvGrpSpPr>
          <p:grpSpPr>
            <a:xfrm>
              <a:off x="0" y="0"/>
              <a:ext cx="4411345" cy="485775"/>
              <a:chOff x="0" y="0"/>
              <a:chExt cx="4411345" cy="485775"/>
            </a:xfrm>
          </p:grpSpPr>
          <p:pic>
            <p:nvPicPr>
              <p:cNvPr id="71" name="Billede 70" descr="Et billede, der indeholder tekst&#10;&#10;Automatisk genereret beskrivelse">
                <a:extLst>
                  <a:ext uri="{FF2B5EF4-FFF2-40B4-BE49-F238E27FC236}">
                    <a16:creationId xmlns:a16="http://schemas.microsoft.com/office/drawing/2014/main" id="{59574145-73E4-4BB5-B871-7A28B3206C7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47625"/>
                <a:ext cx="1085850" cy="395605"/>
              </a:xfrm>
              <a:prstGeom prst="rect">
                <a:avLst/>
              </a:prstGeom>
            </p:spPr>
          </p:pic>
          <p:pic>
            <p:nvPicPr>
              <p:cNvPr id="78" name="Billede 77" descr="Et billede, der indeholder tekst&#10;&#10;Automatisk genereret beskrivelse">
                <a:extLst>
                  <a:ext uri="{FF2B5EF4-FFF2-40B4-BE49-F238E27FC236}">
                    <a16:creationId xmlns:a16="http://schemas.microsoft.com/office/drawing/2014/main" id="{33702402-68FF-4EB5-A56A-9B299AA6B15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3025" y="9525"/>
                <a:ext cx="1275715" cy="467995"/>
              </a:xfrm>
              <a:prstGeom prst="rect">
                <a:avLst/>
              </a:prstGeom>
            </p:spPr>
          </p:pic>
          <p:pic>
            <p:nvPicPr>
              <p:cNvPr id="79" name="Billede 78" descr="Et billede, der indeholder tekst&#10;&#10;Automatisk genereret beskrivelse">
                <a:extLst>
                  <a:ext uri="{FF2B5EF4-FFF2-40B4-BE49-F238E27FC236}">
                    <a16:creationId xmlns:a16="http://schemas.microsoft.com/office/drawing/2014/main" id="{574BF133-E581-4A6C-B8B6-D4EC995AA848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19400" y="0"/>
                <a:ext cx="1591945" cy="485775"/>
              </a:xfrm>
              <a:prstGeom prst="rect">
                <a:avLst/>
              </a:prstGeom>
            </p:spPr>
          </p:pic>
        </p:grpSp>
        <p:pic>
          <p:nvPicPr>
            <p:cNvPr id="70" name="Billede 69" descr="Et billede, der indeholder tekst&#10;&#10;Automatisk genereret beskrivelse">
              <a:extLst>
                <a:ext uri="{FF2B5EF4-FFF2-40B4-BE49-F238E27FC236}">
                  <a16:creationId xmlns:a16="http://schemas.microsoft.com/office/drawing/2014/main" id="{CE84FE4C-EB7F-421E-BF58-A34CD9199A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40250" y="88900"/>
              <a:ext cx="1952625" cy="39687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>
            <a:extLst>
              <a:ext uri="{FF2B5EF4-FFF2-40B4-BE49-F238E27FC236}">
                <a16:creationId xmlns:a16="http://schemas.microsoft.com/office/drawing/2014/main" id="{80FBABDB-9F02-4AE9-B9AE-0099049D944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75335" y="1785401"/>
            <a:ext cx="13613130" cy="1394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dirty="0"/>
              <a:t>Titel</a:t>
            </a:r>
          </a:p>
        </p:txBody>
      </p:sp>
      <p:sp>
        <p:nvSpPr>
          <p:cNvPr id="1027" name="Pladsholder til tekst 2">
            <a:extLst>
              <a:ext uri="{FF2B5EF4-FFF2-40B4-BE49-F238E27FC236}">
                <a16:creationId xmlns:a16="http://schemas.microsoft.com/office/drawing/2014/main" id="{6EAA849A-85BB-44EB-9C75-24A2C9BAB1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56285" y="3365500"/>
            <a:ext cx="13613130" cy="6186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dirty="0"/>
              <a:t>Klik for at redigere teksttypografierne i masteren</a:t>
            </a:r>
          </a:p>
          <a:p>
            <a:pPr lvl="1"/>
            <a:r>
              <a:rPr lang="da-DK" altLang="da-DK" dirty="0"/>
              <a:t>Andet niveau</a:t>
            </a:r>
          </a:p>
          <a:p>
            <a:pPr lvl="2"/>
            <a:r>
              <a:rPr lang="da-DK" altLang="da-DK" dirty="0"/>
              <a:t>Tredje niveau</a:t>
            </a:r>
          </a:p>
          <a:p>
            <a:pPr lvl="3"/>
            <a:r>
              <a:rPr lang="da-DK" altLang="da-DK" dirty="0"/>
              <a:t>Fjerde niveau</a:t>
            </a:r>
          </a:p>
          <a:p>
            <a:pPr lvl="4"/>
            <a:r>
              <a:rPr lang="da-DK" altLang="da-DK" dirty="0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BD2A555-331A-4DF3-B9DB-F25B0333BD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6285" y="9911206"/>
            <a:ext cx="3529330" cy="5693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87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442BBD0-3906-4D9B-BC0D-19A0D9559EBA}" type="datetime1">
              <a:rPr lang="da-DK" altLang="da-DK" smtClean="0"/>
              <a:t>21-04-2023</a:t>
            </a:fld>
            <a:endParaRPr lang="da-DK" altLang="da-DK" dirty="0"/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932C3793-507C-4041-B18D-5A68776BEC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40085" y="9911205"/>
            <a:ext cx="3529330" cy="5693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C4CDAA9-3C1D-46D7-9699-0F3A40FCE267}" type="slidenum">
              <a:rPr lang="da-DK" altLang="da-DK" smtClean="0"/>
              <a:pPr>
                <a:defRPr/>
              </a:pPr>
              <a:t>‹nr.›</a:t>
            </a:fld>
            <a:endParaRPr lang="da-DK" altLang="da-DK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70824C-E0CF-4D43-83AA-5B3A0DE00D04}"/>
              </a:ext>
            </a:extLst>
          </p:cNvPr>
          <p:cNvSpPr/>
          <p:nvPr userDrawn="1"/>
        </p:nvSpPr>
        <p:spPr>
          <a:xfrm>
            <a:off x="-1" y="0"/>
            <a:ext cx="15125701" cy="1308100"/>
          </a:xfrm>
          <a:prstGeom prst="rect">
            <a:avLst/>
          </a:prstGeom>
          <a:solidFill>
            <a:srgbClr val="0028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Pladsholder til diasnummer 5">
            <a:extLst>
              <a:ext uri="{FF2B5EF4-FFF2-40B4-BE49-F238E27FC236}">
                <a16:creationId xmlns:a16="http://schemas.microsoft.com/office/drawing/2014/main" id="{AAE00F08-378A-4C0F-99E9-A86761C68B4C}"/>
              </a:ext>
            </a:extLst>
          </p:cNvPr>
          <p:cNvSpPr txBox="1">
            <a:spLocks/>
          </p:cNvSpPr>
          <p:nvPr userDrawn="1"/>
        </p:nvSpPr>
        <p:spPr>
          <a:xfrm>
            <a:off x="10840085" y="9911205"/>
            <a:ext cx="3529330" cy="5693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da-DK"/>
            </a:defPPr>
            <a:lvl1pPr marL="0" algn="r" defTabSz="914400" rtl="0" eaLnBrk="1" latinLnBrk="0" hangingPunct="1"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C4CDAA9-3C1D-46D7-9699-0F3A40FCE267}" type="slidenum">
              <a:rPr lang="da-DK" altLang="da-DK" smtClean="0"/>
              <a:pPr>
                <a:defRPr/>
              </a:pPr>
              <a:t>‹nr.›</a:t>
            </a:fld>
            <a:endParaRPr lang="da-DK" altLang="da-DK" dirty="0"/>
          </a:p>
        </p:txBody>
      </p:sp>
      <p:grpSp>
        <p:nvGrpSpPr>
          <p:cNvPr id="12" name="Group 1">
            <a:extLst>
              <a:ext uri="{FF2B5EF4-FFF2-40B4-BE49-F238E27FC236}">
                <a16:creationId xmlns:a16="http://schemas.microsoft.com/office/drawing/2014/main" id="{4E0CC3F8-0207-48B3-8AD5-38CB5842A356}"/>
              </a:ext>
            </a:extLst>
          </p:cNvPr>
          <p:cNvGrpSpPr/>
          <p:nvPr userDrawn="1"/>
        </p:nvGrpSpPr>
        <p:grpSpPr>
          <a:xfrm>
            <a:off x="3219450" y="9843296"/>
            <a:ext cx="8172450" cy="705142"/>
            <a:chOff x="0" y="0"/>
            <a:chExt cx="6492875" cy="485775"/>
          </a:xfrm>
        </p:grpSpPr>
        <p:grpSp>
          <p:nvGrpSpPr>
            <p:cNvPr id="13" name="Gruppe 12">
              <a:extLst>
                <a:ext uri="{FF2B5EF4-FFF2-40B4-BE49-F238E27FC236}">
                  <a16:creationId xmlns:a16="http://schemas.microsoft.com/office/drawing/2014/main" id="{908C0F91-C00B-49E3-81EA-0BA9EB1BE81D}"/>
                </a:ext>
              </a:extLst>
            </p:cNvPr>
            <p:cNvGrpSpPr/>
            <p:nvPr userDrawn="1"/>
          </p:nvGrpSpPr>
          <p:grpSpPr>
            <a:xfrm>
              <a:off x="0" y="0"/>
              <a:ext cx="4411345" cy="485775"/>
              <a:chOff x="0" y="0"/>
              <a:chExt cx="4411345" cy="485775"/>
            </a:xfrm>
          </p:grpSpPr>
          <p:pic>
            <p:nvPicPr>
              <p:cNvPr id="17" name="Billede 16" descr="Et billede, der indeholder tekst&#10;&#10;Automatisk genereret beskrivelse">
                <a:extLst>
                  <a:ext uri="{FF2B5EF4-FFF2-40B4-BE49-F238E27FC236}">
                    <a16:creationId xmlns:a16="http://schemas.microsoft.com/office/drawing/2014/main" id="{40ADD558-5FF5-4D42-9F02-31CBBEE0BBD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47625"/>
                <a:ext cx="1085850" cy="395605"/>
              </a:xfrm>
              <a:prstGeom prst="rect">
                <a:avLst/>
              </a:prstGeom>
            </p:spPr>
          </p:pic>
          <p:pic>
            <p:nvPicPr>
              <p:cNvPr id="19" name="Billede 18" descr="Et billede, der indeholder tekst&#10;&#10;Automatisk genereret beskrivelse">
                <a:extLst>
                  <a:ext uri="{FF2B5EF4-FFF2-40B4-BE49-F238E27FC236}">
                    <a16:creationId xmlns:a16="http://schemas.microsoft.com/office/drawing/2014/main" id="{5AB46B25-A32F-4DF5-891F-7E22ECE3AF1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3025" y="9525"/>
                <a:ext cx="1275715" cy="467995"/>
              </a:xfrm>
              <a:prstGeom prst="rect">
                <a:avLst/>
              </a:prstGeom>
            </p:spPr>
          </p:pic>
          <p:pic>
            <p:nvPicPr>
              <p:cNvPr id="21" name="Billede 20" descr="Et billede, der indeholder tekst&#10;&#10;Automatisk genereret beskrivelse">
                <a:extLst>
                  <a:ext uri="{FF2B5EF4-FFF2-40B4-BE49-F238E27FC236}">
                    <a16:creationId xmlns:a16="http://schemas.microsoft.com/office/drawing/2014/main" id="{E4002B10-681B-4322-A67C-98F1A56A84B6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19400" y="0"/>
                <a:ext cx="1591945" cy="485775"/>
              </a:xfrm>
              <a:prstGeom prst="rect">
                <a:avLst/>
              </a:prstGeom>
            </p:spPr>
          </p:pic>
        </p:grpSp>
        <p:pic>
          <p:nvPicPr>
            <p:cNvPr id="15" name="Billede 14" descr="Et billede, der indeholder tekst&#10;&#10;Automatisk genereret beskrivelse">
              <a:extLst>
                <a:ext uri="{FF2B5EF4-FFF2-40B4-BE49-F238E27FC236}">
                  <a16:creationId xmlns:a16="http://schemas.microsoft.com/office/drawing/2014/main" id="{F430A564-B542-4994-9C77-FC433B63FA0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40250" y="88900"/>
              <a:ext cx="1952625" cy="3968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2" name="Billede 21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A7AA1DA5-C842-49B7-B587-7BCC3E4E5BF8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9711" b="89773" l="6523" r="96023">
                        <a14:foregroundMark x1="6568" y1="43285" x2="9545" y2="45661"/>
                        <a14:foregroundMark x1="19545" y1="67769" x2="19545" y2="35847"/>
                        <a14:foregroundMark x1="35909" y1="38946" x2="38477" y2="65393"/>
                        <a14:foregroundMark x1="52386" y1="32748" x2="52386" y2="38946"/>
                        <a14:foregroundMark x1="51432" y1="65393" x2="51432" y2="75826"/>
                        <a14:foregroundMark x1="50227" y1="29752" x2="49273" y2="40806"/>
                        <a14:foregroundMark x1="59136" y1="26653" x2="59136" y2="59194"/>
                        <a14:foregroundMark x1="73341" y1="26033" x2="72114" y2="63533"/>
                        <a14:foregroundMark x1="72114" y1="63533" x2="72114" y2="63533"/>
                        <a14:foregroundMark x1="86977" y1="31612" x2="85364" y2="65393"/>
                        <a14:foregroundMark x1="93591" y1="32748" x2="93727" y2="72211"/>
                        <a14:foregroundMark x1="93727" y1="72211" x2="93318" y2="73967"/>
                        <a14:foregroundMark x1="95364" y1="38946" x2="96023" y2="4876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4050" y="1388001"/>
            <a:ext cx="1806526" cy="39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9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hdr="0" ftr="0" dt="0"/>
  <p:txStyles>
    <p:titleStyle>
      <a:lvl1pPr algn="l" defTabSz="712857" rtl="0" eaLnBrk="0" fontAlgn="base" hangingPunct="0">
        <a:spcBef>
          <a:spcPct val="0"/>
        </a:spcBef>
        <a:spcAft>
          <a:spcPct val="0"/>
        </a:spcAft>
        <a:defRPr sz="6861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712857" rtl="0" eaLnBrk="0" fontAlgn="base" hangingPunct="0">
        <a:spcBef>
          <a:spcPct val="0"/>
        </a:spcBef>
        <a:spcAft>
          <a:spcPct val="0"/>
        </a:spcAft>
        <a:defRPr sz="6861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712857" rtl="0" eaLnBrk="0" fontAlgn="base" hangingPunct="0">
        <a:spcBef>
          <a:spcPct val="0"/>
        </a:spcBef>
        <a:spcAft>
          <a:spcPct val="0"/>
        </a:spcAft>
        <a:defRPr sz="6861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712857" rtl="0" eaLnBrk="0" fontAlgn="base" hangingPunct="0">
        <a:spcBef>
          <a:spcPct val="0"/>
        </a:spcBef>
        <a:spcAft>
          <a:spcPct val="0"/>
        </a:spcAft>
        <a:defRPr sz="6861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712857" rtl="0" eaLnBrk="0" fontAlgn="base" hangingPunct="0">
        <a:spcBef>
          <a:spcPct val="0"/>
        </a:spcBef>
        <a:spcAft>
          <a:spcPct val="0"/>
        </a:spcAft>
        <a:defRPr sz="6861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712857" algn="ctr" defTabSz="712857" rtl="0" fontAlgn="base">
        <a:spcBef>
          <a:spcPct val="0"/>
        </a:spcBef>
        <a:spcAft>
          <a:spcPct val="0"/>
        </a:spcAft>
        <a:defRPr sz="6861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1425715" algn="ctr" defTabSz="712857" rtl="0" fontAlgn="base">
        <a:spcBef>
          <a:spcPct val="0"/>
        </a:spcBef>
        <a:spcAft>
          <a:spcPct val="0"/>
        </a:spcAft>
        <a:defRPr sz="6861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2138572" algn="ctr" defTabSz="712857" rtl="0" fontAlgn="base">
        <a:spcBef>
          <a:spcPct val="0"/>
        </a:spcBef>
        <a:spcAft>
          <a:spcPct val="0"/>
        </a:spcAft>
        <a:defRPr sz="6861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2851430" algn="ctr" defTabSz="712857" rtl="0" fontAlgn="base">
        <a:spcBef>
          <a:spcPct val="0"/>
        </a:spcBef>
        <a:spcAft>
          <a:spcPct val="0"/>
        </a:spcAft>
        <a:defRPr sz="6861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534643" indent="-534643" algn="l" defTabSz="712857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99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1158393" indent="-445536" algn="l" defTabSz="712857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4366" kern="1200">
          <a:solidFill>
            <a:schemeClr val="tx1"/>
          </a:solidFill>
          <a:latin typeface="+mn-lt"/>
          <a:ea typeface="ヒラギノ角ゴ Pro W3" charset="0"/>
          <a:cs typeface="+mn-cs"/>
        </a:defRPr>
      </a:lvl2pPr>
      <a:lvl3pPr marL="1782144" indent="-356428" algn="l" defTabSz="712857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3741" kern="1200">
          <a:solidFill>
            <a:schemeClr val="tx1"/>
          </a:solidFill>
          <a:latin typeface="+mn-lt"/>
          <a:ea typeface="ヒラギノ角ゴ Pro W3" charset="0"/>
          <a:cs typeface="+mn-cs"/>
        </a:defRPr>
      </a:lvl3pPr>
      <a:lvl4pPr marL="2495002" indent="-356428" algn="l" defTabSz="712857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119" kern="1200">
          <a:solidFill>
            <a:schemeClr val="tx1"/>
          </a:solidFill>
          <a:latin typeface="+mn-lt"/>
          <a:ea typeface="ヒラギノ角ゴ Pro W3" charset="0"/>
          <a:cs typeface="+mn-cs"/>
        </a:defRPr>
      </a:lvl4pPr>
      <a:lvl5pPr marL="3207857" indent="-356428" algn="l" defTabSz="712857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3119" kern="1200">
          <a:solidFill>
            <a:schemeClr val="tx1"/>
          </a:solidFill>
          <a:latin typeface="+mn-lt"/>
          <a:ea typeface="ヒラギノ角ゴ Pro W3" charset="0"/>
          <a:cs typeface="+mn-cs"/>
        </a:defRPr>
      </a:lvl5pPr>
      <a:lvl6pPr marL="3920716" indent="-356428" algn="l" defTabSz="712857" rtl="0" eaLnBrk="1" latinLnBrk="0" hangingPunct="1">
        <a:spcBef>
          <a:spcPct val="20000"/>
        </a:spcBef>
        <a:buFont typeface="Arial"/>
        <a:buChar char="•"/>
        <a:defRPr sz="3119" kern="1200">
          <a:solidFill>
            <a:schemeClr val="tx1"/>
          </a:solidFill>
          <a:latin typeface="+mn-lt"/>
          <a:ea typeface="+mn-ea"/>
          <a:cs typeface="+mn-cs"/>
        </a:defRPr>
      </a:lvl6pPr>
      <a:lvl7pPr marL="4633574" indent="-356428" algn="l" defTabSz="712857" rtl="0" eaLnBrk="1" latinLnBrk="0" hangingPunct="1">
        <a:spcBef>
          <a:spcPct val="20000"/>
        </a:spcBef>
        <a:buFont typeface="Arial"/>
        <a:buChar char="•"/>
        <a:defRPr sz="3119" kern="1200">
          <a:solidFill>
            <a:schemeClr val="tx1"/>
          </a:solidFill>
          <a:latin typeface="+mn-lt"/>
          <a:ea typeface="+mn-ea"/>
          <a:cs typeface="+mn-cs"/>
        </a:defRPr>
      </a:lvl7pPr>
      <a:lvl8pPr marL="5346431" indent="-356428" algn="l" defTabSz="712857" rtl="0" eaLnBrk="1" latinLnBrk="0" hangingPunct="1">
        <a:spcBef>
          <a:spcPct val="20000"/>
        </a:spcBef>
        <a:buFont typeface="Arial"/>
        <a:buChar char="•"/>
        <a:defRPr sz="3119" kern="1200">
          <a:solidFill>
            <a:schemeClr val="tx1"/>
          </a:solidFill>
          <a:latin typeface="+mn-lt"/>
          <a:ea typeface="+mn-ea"/>
          <a:cs typeface="+mn-cs"/>
        </a:defRPr>
      </a:lvl8pPr>
      <a:lvl9pPr marL="6059289" indent="-356428" algn="l" defTabSz="712857" rtl="0" eaLnBrk="1" latinLnBrk="0" hangingPunct="1">
        <a:spcBef>
          <a:spcPct val="20000"/>
        </a:spcBef>
        <a:buFont typeface="Arial"/>
        <a:buChar char="•"/>
        <a:defRPr sz="31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1pPr>
      <a:lvl2pPr marL="712857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2pPr>
      <a:lvl3pPr marL="1425715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3pPr>
      <a:lvl4pPr marL="2138572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4pPr>
      <a:lvl5pPr marL="2851430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5pPr>
      <a:lvl6pPr marL="3564288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6pPr>
      <a:lvl7pPr marL="4277144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7pPr>
      <a:lvl8pPr marL="4990002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8pPr>
      <a:lvl9pPr marL="5702861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BD2A555-331A-4DF3-B9DB-F25B0333BD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6285" y="9911206"/>
            <a:ext cx="3529330" cy="5693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87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84CA4B1-EEC7-4273-991E-65E8DC16DBA3}" type="datetime1">
              <a:rPr lang="da-DK" altLang="da-DK" smtClean="0"/>
              <a:t>21-04-2023</a:t>
            </a:fld>
            <a:endParaRPr lang="da-DK" alt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EAC9444-0BD8-420A-B4E7-F23341C6C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67951" y="9911206"/>
            <a:ext cx="478980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87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a-DK" dirty="0"/>
          </a:p>
        </p:txBody>
      </p:sp>
      <p:sp>
        <p:nvSpPr>
          <p:cNvPr id="6" name="Pladsholder til diasnummer 5">
            <a:extLst>
              <a:ext uri="{FF2B5EF4-FFF2-40B4-BE49-F238E27FC236}">
                <a16:creationId xmlns:a16="http://schemas.microsoft.com/office/drawing/2014/main" id="{932C3793-507C-4041-B18D-5A68776BEC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40085" y="9911205"/>
            <a:ext cx="3529330" cy="5693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C4CDAA9-3C1D-46D7-9699-0F3A40FCE267}" type="slidenum">
              <a:rPr lang="da-DK" altLang="da-DK" smtClean="0"/>
              <a:pPr>
                <a:defRPr/>
              </a:pPr>
              <a:t>‹nr.›</a:t>
            </a:fld>
            <a:endParaRPr lang="da-DK" altLang="da-DK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70824C-E0CF-4D43-83AA-5B3A0DE00D04}"/>
              </a:ext>
            </a:extLst>
          </p:cNvPr>
          <p:cNvSpPr/>
          <p:nvPr userDrawn="1"/>
        </p:nvSpPr>
        <p:spPr>
          <a:xfrm>
            <a:off x="-9525" y="7013"/>
            <a:ext cx="15144750" cy="1308100"/>
          </a:xfrm>
          <a:prstGeom prst="rect">
            <a:avLst/>
          </a:prstGeom>
          <a:solidFill>
            <a:srgbClr val="0028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6" name="Pladsholder til titel 1">
            <a:extLst>
              <a:ext uri="{FF2B5EF4-FFF2-40B4-BE49-F238E27FC236}">
                <a16:creationId xmlns:a16="http://schemas.microsoft.com/office/drawing/2014/main" id="{80FBABDB-9F02-4AE9-B9AE-0099049D944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52450" y="-5956"/>
            <a:ext cx="13613130" cy="131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dirty="0"/>
              <a:t>Titel</a:t>
            </a:r>
          </a:p>
        </p:txBody>
      </p:sp>
      <p:grpSp>
        <p:nvGrpSpPr>
          <p:cNvPr id="9" name="Group 1">
            <a:extLst>
              <a:ext uri="{FF2B5EF4-FFF2-40B4-BE49-F238E27FC236}">
                <a16:creationId xmlns:a16="http://schemas.microsoft.com/office/drawing/2014/main" id="{2645ED30-3F82-4D78-ADC3-C649FA559013}"/>
              </a:ext>
            </a:extLst>
          </p:cNvPr>
          <p:cNvGrpSpPr/>
          <p:nvPr userDrawn="1"/>
        </p:nvGrpSpPr>
        <p:grpSpPr>
          <a:xfrm>
            <a:off x="3549015" y="9787587"/>
            <a:ext cx="7620000" cy="692943"/>
            <a:chOff x="0" y="0"/>
            <a:chExt cx="6492875" cy="485775"/>
          </a:xfrm>
        </p:grpSpPr>
        <p:grpSp>
          <p:nvGrpSpPr>
            <p:cNvPr id="10" name="Gruppe 9">
              <a:extLst>
                <a:ext uri="{FF2B5EF4-FFF2-40B4-BE49-F238E27FC236}">
                  <a16:creationId xmlns:a16="http://schemas.microsoft.com/office/drawing/2014/main" id="{C12D12B2-F9B1-4D4B-92E1-24FF721CF034}"/>
                </a:ext>
              </a:extLst>
            </p:cNvPr>
            <p:cNvGrpSpPr/>
            <p:nvPr userDrawn="1"/>
          </p:nvGrpSpPr>
          <p:grpSpPr>
            <a:xfrm>
              <a:off x="0" y="0"/>
              <a:ext cx="4411345" cy="485775"/>
              <a:chOff x="0" y="0"/>
              <a:chExt cx="4411345" cy="485775"/>
            </a:xfrm>
          </p:grpSpPr>
          <p:pic>
            <p:nvPicPr>
              <p:cNvPr id="12" name="Billede 11" descr="Et billede, der indeholder tekst&#10;&#10;Automatisk genereret beskrivelse">
                <a:extLst>
                  <a:ext uri="{FF2B5EF4-FFF2-40B4-BE49-F238E27FC236}">
                    <a16:creationId xmlns:a16="http://schemas.microsoft.com/office/drawing/2014/main" id="{9F84B5D4-7223-4067-B012-B52F07AB7D9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47625"/>
                <a:ext cx="1085850" cy="395605"/>
              </a:xfrm>
              <a:prstGeom prst="rect">
                <a:avLst/>
              </a:prstGeom>
            </p:spPr>
          </p:pic>
          <p:pic>
            <p:nvPicPr>
              <p:cNvPr id="13" name="Billede 12" descr="Et billede, der indeholder tekst&#10;&#10;Automatisk genereret beskrivelse">
                <a:extLst>
                  <a:ext uri="{FF2B5EF4-FFF2-40B4-BE49-F238E27FC236}">
                    <a16:creationId xmlns:a16="http://schemas.microsoft.com/office/drawing/2014/main" id="{17689B2C-4A39-45D0-99B2-55B198F48CB8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3025" y="9525"/>
                <a:ext cx="1275715" cy="467995"/>
              </a:xfrm>
              <a:prstGeom prst="rect">
                <a:avLst/>
              </a:prstGeom>
            </p:spPr>
          </p:pic>
          <p:pic>
            <p:nvPicPr>
              <p:cNvPr id="16" name="Billede 15" descr="Et billede, der indeholder tekst&#10;&#10;Automatisk genereret beskrivelse">
                <a:extLst>
                  <a:ext uri="{FF2B5EF4-FFF2-40B4-BE49-F238E27FC236}">
                    <a16:creationId xmlns:a16="http://schemas.microsoft.com/office/drawing/2014/main" id="{6DBC519D-7196-40FE-9EB8-337D001D32A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19400" y="0"/>
                <a:ext cx="1591945" cy="485775"/>
              </a:xfrm>
              <a:prstGeom prst="rect">
                <a:avLst/>
              </a:prstGeom>
            </p:spPr>
          </p:pic>
        </p:grpSp>
        <p:pic>
          <p:nvPicPr>
            <p:cNvPr id="11" name="Billede 10" descr="Et billede, der indeholder tekst&#10;&#10;Automatisk genereret beskrivelse">
              <a:extLst>
                <a:ext uri="{FF2B5EF4-FFF2-40B4-BE49-F238E27FC236}">
                  <a16:creationId xmlns:a16="http://schemas.microsoft.com/office/drawing/2014/main" id="{8CBF9AF4-9F3E-465D-A42F-07C49F5CF9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40250" y="88900"/>
              <a:ext cx="1952625" cy="39687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863618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hf hdr="0" ftr="0" dt="0"/>
  <p:txStyles>
    <p:titleStyle>
      <a:lvl1pPr algn="l" defTabSz="712857" rtl="0" eaLnBrk="0" fontAlgn="base" hangingPunct="0">
        <a:spcBef>
          <a:spcPct val="0"/>
        </a:spcBef>
        <a:spcAft>
          <a:spcPct val="0"/>
        </a:spcAft>
        <a:defRPr sz="4800" kern="1200">
          <a:solidFill>
            <a:schemeClr val="bg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712857" rtl="0" eaLnBrk="0" fontAlgn="base" hangingPunct="0">
        <a:spcBef>
          <a:spcPct val="0"/>
        </a:spcBef>
        <a:spcAft>
          <a:spcPct val="0"/>
        </a:spcAft>
        <a:defRPr sz="6861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712857" rtl="0" eaLnBrk="0" fontAlgn="base" hangingPunct="0">
        <a:spcBef>
          <a:spcPct val="0"/>
        </a:spcBef>
        <a:spcAft>
          <a:spcPct val="0"/>
        </a:spcAft>
        <a:defRPr sz="6861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712857" rtl="0" eaLnBrk="0" fontAlgn="base" hangingPunct="0">
        <a:spcBef>
          <a:spcPct val="0"/>
        </a:spcBef>
        <a:spcAft>
          <a:spcPct val="0"/>
        </a:spcAft>
        <a:defRPr sz="6861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712857" rtl="0" eaLnBrk="0" fontAlgn="base" hangingPunct="0">
        <a:spcBef>
          <a:spcPct val="0"/>
        </a:spcBef>
        <a:spcAft>
          <a:spcPct val="0"/>
        </a:spcAft>
        <a:defRPr sz="6861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712857" algn="ctr" defTabSz="712857" rtl="0" fontAlgn="base">
        <a:spcBef>
          <a:spcPct val="0"/>
        </a:spcBef>
        <a:spcAft>
          <a:spcPct val="0"/>
        </a:spcAft>
        <a:defRPr sz="6861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1425715" algn="ctr" defTabSz="712857" rtl="0" fontAlgn="base">
        <a:spcBef>
          <a:spcPct val="0"/>
        </a:spcBef>
        <a:spcAft>
          <a:spcPct val="0"/>
        </a:spcAft>
        <a:defRPr sz="6861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2138572" algn="ctr" defTabSz="712857" rtl="0" fontAlgn="base">
        <a:spcBef>
          <a:spcPct val="0"/>
        </a:spcBef>
        <a:spcAft>
          <a:spcPct val="0"/>
        </a:spcAft>
        <a:defRPr sz="6861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2851430" algn="ctr" defTabSz="712857" rtl="0" fontAlgn="base">
        <a:spcBef>
          <a:spcPct val="0"/>
        </a:spcBef>
        <a:spcAft>
          <a:spcPct val="0"/>
        </a:spcAft>
        <a:defRPr sz="6861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534643" indent="-534643" algn="l" defTabSz="712857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99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1158393" indent="-445536" algn="l" defTabSz="712857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4366" kern="1200">
          <a:solidFill>
            <a:schemeClr val="tx1"/>
          </a:solidFill>
          <a:latin typeface="+mn-lt"/>
          <a:ea typeface="ヒラギノ角ゴ Pro W3" charset="0"/>
          <a:cs typeface="+mn-cs"/>
        </a:defRPr>
      </a:lvl2pPr>
      <a:lvl3pPr marL="1782144" indent="-356428" algn="l" defTabSz="712857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3741" kern="1200">
          <a:solidFill>
            <a:schemeClr val="tx1"/>
          </a:solidFill>
          <a:latin typeface="+mn-lt"/>
          <a:ea typeface="ヒラギノ角ゴ Pro W3" charset="0"/>
          <a:cs typeface="+mn-cs"/>
        </a:defRPr>
      </a:lvl3pPr>
      <a:lvl4pPr marL="2495002" indent="-356428" algn="l" defTabSz="712857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119" kern="1200">
          <a:solidFill>
            <a:schemeClr val="tx1"/>
          </a:solidFill>
          <a:latin typeface="+mn-lt"/>
          <a:ea typeface="ヒラギノ角ゴ Pro W3" charset="0"/>
          <a:cs typeface="+mn-cs"/>
        </a:defRPr>
      </a:lvl4pPr>
      <a:lvl5pPr marL="3207857" indent="-356428" algn="l" defTabSz="712857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3119" kern="1200">
          <a:solidFill>
            <a:schemeClr val="tx1"/>
          </a:solidFill>
          <a:latin typeface="+mn-lt"/>
          <a:ea typeface="ヒラギノ角ゴ Pro W3" charset="0"/>
          <a:cs typeface="+mn-cs"/>
        </a:defRPr>
      </a:lvl5pPr>
      <a:lvl6pPr marL="3920716" indent="-356428" algn="l" defTabSz="712857" rtl="0" eaLnBrk="1" latinLnBrk="0" hangingPunct="1">
        <a:spcBef>
          <a:spcPct val="20000"/>
        </a:spcBef>
        <a:buFont typeface="Arial"/>
        <a:buChar char="•"/>
        <a:defRPr sz="3119" kern="1200">
          <a:solidFill>
            <a:schemeClr val="tx1"/>
          </a:solidFill>
          <a:latin typeface="+mn-lt"/>
          <a:ea typeface="+mn-ea"/>
          <a:cs typeface="+mn-cs"/>
        </a:defRPr>
      </a:lvl6pPr>
      <a:lvl7pPr marL="4633574" indent="-356428" algn="l" defTabSz="712857" rtl="0" eaLnBrk="1" latinLnBrk="0" hangingPunct="1">
        <a:spcBef>
          <a:spcPct val="20000"/>
        </a:spcBef>
        <a:buFont typeface="Arial"/>
        <a:buChar char="•"/>
        <a:defRPr sz="3119" kern="1200">
          <a:solidFill>
            <a:schemeClr val="tx1"/>
          </a:solidFill>
          <a:latin typeface="+mn-lt"/>
          <a:ea typeface="+mn-ea"/>
          <a:cs typeface="+mn-cs"/>
        </a:defRPr>
      </a:lvl7pPr>
      <a:lvl8pPr marL="5346431" indent="-356428" algn="l" defTabSz="712857" rtl="0" eaLnBrk="1" latinLnBrk="0" hangingPunct="1">
        <a:spcBef>
          <a:spcPct val="20000"/>
        </a:spcBef>
        <a:buFont typeface="Arial"/>
        <a:buChar char="•"/>
        <a:defRPr sz="3119" kern="1200">
          <a:solidFill>
            <a:schemeClr val="tx1"/>
          </a:solidFill>
          <a:latin typeface="+mn-lt"/>
          <a:ea typeface="+mn-ea"/>
          <a:cs typeface="+mn-cs"/>
        </a:defRPr>
      </a:lvl8pPr>
      <a:lvl9pPr marL="6059289" indent="-356428" algn="l" defTabSz="712857" rtl="0" eaLnBrk="1" latinLnBrk="0" hangingPunct="1">
        <a:spcBef>
          <a:spcPct val="20000"/>
        </a:spcBef>
        <a:buFont typeface="Arial"/>
        <a:buChar char="•"/>
        <a:defRPr sz="31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1pPr>
      <a:lvl2pPr marL="712857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2pPr>
      <a:lvl3pPr marL="1425715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3pPr>
      <a:lvl4pPr marL="2138572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4pPr>
      <a:lvl5pPr marL="2851430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5pPr>
      <a:lvl6pPr marL="3564288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6pPr>
      <a:lvl7pPr marL="4277144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7pPr>
      <a:lvl8pPr marL="4990002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8pPr>
      <a:lvl9pPr marL="5702861" algn="l" defTabSz="712857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C1D2D342-186F-4D79-B5EE-132609FCA46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128501"/>
            <a:ext cx="6629400" cy="6162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F29087-82E1-41E4-BDB2-3E66C3869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813" y="569913"/>
            <a:ext cx="13046075" cy="20669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21B0D-5C77-4930-AA4D-34A58841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9813" y="2846388"/>
            <a:ext cx="13046075" cy="6784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71C5D-921F-4A66-BAC3-F7842661C9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9813" y="9910763"/>
            <a:ext cx="3403600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AE47F-A216-4345-B66B-B92EE65C5E20}" type="datetime1">
              <a:rPr lang="da-DK" smtClean="0"/>
              <a:t>21-04-2023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17642-A8FD-4AD5-AF92-F9B18577FA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10150" y="9910763"/>
            <a:ext cx="5105400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DC681-D961-4406-BF1A-611CB3306C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2288" y="9910763"/>
            <a:ext cx="3403600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F0988-113B-436C-8E9A-6F32E15EBC99}" type="slidenum">
              <a:rPr lang="en-GB" smtClean="0"/>
              <a:t>‹nr.›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3CB377-EF99-463D-93BA-6C1E6D20BD04}"/>
              </a:ext>
            </a:extLst>
          </p:cNvPr>
          <p:cNvSpPr/>
          <p:nvPr userDrawn="1"/>
        </p:nvSpPr>
        <p:spPr>
          <a:xfrm>
            <a:off x="171450" y="-257183"/>
            <a:ext cx="15125700" cy="10693400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2421A23-1B0E-4C81-B1D5-8814A8468458}"/>
              </a:ext>
            </a:extLst>
          </p:cNvPr>
          <p:cNvSpPr/>
          <p:nvPr userDrawn="1"/>
        </p:nvSpPr>
        <p:spPr>
          <a:xfrm>
            <a:off x="-3529" y="4279900"/>
            <a:ext cx="15125701" cy="3972033"/>
          </a:xfrm>
          <a:prstGeom prst="rect">
            <a:avLst/>
          </a:prstGeom>
          <a:solidFill>
            <a:srgbClr val="00287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4AD8071-74FF-4FA9-BA98-46D7D476DC47}"/>
              </a:ext>
            </a:extLst>
          </p:cNvPr>
          <p:cNvSpPr/>
          <p:nvPr userDrawn="1"/>
        </p:nvSpPr>
        <p:spPr>
          <a:xfrm>
            <a:off x="10602" y="8722886"/>
            <a:ext cx="15141222" cy="176148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Billede 8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AF83E74D-8CD7-436B-A658-3D5250D990D8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9711" b="89773" l="6523" r="96023">
                        <a14:foregroundMark x1="6568" y1="43285" x2="9545" y2="45661"/>
                        <a14:foregroundMark x1="19545" y1="67769" x2="19545" y2="35847"/>
                        <a14:foregroundMark x1="35909" y1="38946" x2="38477" y2="65393"/>
                        <a14:foregroundMark x1="52386" y1="32748" x2="52386" y2="38946"/>
                        <a14:foregroundMark x1="51432" y1="65393" x2="51432" y2="75826"/>
                        <a14:foregroundMark x1="50227" y1="29752" x2="49273" y2="40806"/>
                        <a14:foregroundMark x1="59136" y1="26653" x2="59136" y2="59194"/>
                        <a14:foregroundMark x1="73341" y1="26033" x2="72114" y2="63533"/>
                        <a14:foregroundMark x1="72114" y1="63533" x2="72114" y2="63533"/>
                        <a14:foregroundMark x1="86977" y1="31612" x2="85364" y2="65393"/>
                        <a14:foregroundMark x1="93591" y1="32748" x2="93727" y2="72211"/>
                        <a14:foregroundMark x1="93727" y1="72211" x2="93318" y2="73967"/>
                        <a14:foregroundMark x1="95364" y1="38946" x2="96023" y2="4876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0228" y="1110057"/>
            <a:ext cx="5884397" cy="1294451"/>
          </a:xfrm>
          <a:prstGeom prst="rect">
            <a:avLst/>
          </a:prstGeom>
        </p:spPr>
      </p:pic>
      <p:grpSp>
        <p:nvGrpSpPr>
          <p:cNvPr id="17" name="Group 1">
            <a:extLst>
              <a:ext uri="{FF2B5EF4-FFF2-40B4-BE49-F238E27FC236}">
                <a16:creationId xmlns:a16="http://schemas.microsoft.com/office/drawing/2014/main" id="{DBFEE7EA-712F-4977-ACFF-833DE0D32DD6}"/>
              </a:ext>
            </a:extLst>
          </p:cNvPr>
          <p:cNvGrpSpPr/>
          <p:nvPr userDrawn="1"/>
        </p:nvGrpSpPr>
        <p:grpSpPr>
          <a:xfrm>
            <a:off x="3370475" y="9111217"/>
            <a:ext cx="8199661" cy="795853"/>
            <a:chOff x="0" y="0"/>
            <a:chExt cx="6492875" cy="485775"/>
          </a:xfrm>
        </p:grpSpPr>
        <p:grpSp>
          <p:nvGrpSpPr>
            <p:cNvPr id="23" name="Gruppe 22">
              <a:extLst>
                <a:ext uri="{FF2B5EF4-FFF2-40B4-BE49-F238E27FC236}">
                  <a16:creationId xmlns:a16="http://schemas.microsoft.com/office/drawing/2014/main" id="{3B187D82-7883-4B0D-AE29-C4C3E767AB67}"/>
                </a:ext>
              </a:extLst>
            </p:cNvPr>
            <p:cNvGrpSpPr/>
            <p:nvPr userDrawn="1"/>
          </p:nvGrpSpPr>
          <p:grpSpPr>
            <a:xfrm>
              <a:off x="0" y="0"/>
              <a:ext cx="4411345" cy="485775"/>
              <a:chOff x="0" y="0"/>
              <a:chExt cx="4411345" cy="485775"/>
            </a:xfrm>
          </p:grpSpPr>
          <p:pic>
            <p:nvPicPr>
              <p:cNvPr id="25" name="Billede 24" descr="Et billede, der indeholder tekst&#10;&#10;Automatisk genereret beskrivelse">
                <a:extLst>
                  <a:ext uri="{FF2B5EF4-FFF2-40B4-BE49-F238E27FC236}">
                    <a16:creationId xmlns:a16="http://schemas.microsoft.com/office/drawing/2014/main" id="{8E145CB7-6B28-4F74-B34E-E36BC8CA6C1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47625"/>
                <a:ext cx="1085850" cy="395605"/>
              </a:xfrm>
              <a:prstGeom prst="rect">
                <a:avLst/>
              </a:prstGeom>
            </p:spPr>
          </p:pic>
          <p:pic>
            <p:nvPicPr>
              <p:cNvPr id="26" name="Billede 25" descr="Et billede, der indeholder tekst&#10;&#10;Automatisk genereret beskrivelse">
                <a:extLst>
                  <a:ext uri="{FF2B5EF4-FFF2-40B4-BE49-F238E27FC236}">
                    <a16:creationId xmlns:a16="http://schemas.microsoft.com/office/drawing/2014/main" id="{D0604793-687E-47E5-BBED-CB6EB5F662A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3025" y="9525"/>
                <a:ext cx="1275715" cy="467995"/>
              </a:xfrm>
              <a:prstGeom prst="rect">
                <a:avLst/>
              </a:prstGeom>
            </p:spPr>
          </p:pic>
          <p:pic>
            <p:nvPicPr>
              <p:cNvPr id="27" name="Billede 26" descr="Et billede, der indeholder tekst&#10;&#10;Automatisk genereret beskrivelse">
                <a:extLst>
                  <a:ext uri="{FF2B5EF4-FFF2-40B4-BE49-F238E27FC236}">
                    <a16:creationId xmlns:a16="http://schemas.microsoft.com/office/drawing/2014/main" id="{375BE8E2-EA96-4605-80D1-366F563239F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19400" y="0"/>
                <a:ext cx="1591945" cy="485775"/>
              </a:xfrm>
              <a:prstGeom prst="rect">
                <a:avLst/>
              </a:prstGeom>
            </p:spPr>
          </p:pic>
        </p:grpSp>
        <p:pic>
          <p:nvPicPr>
            <p:cNvPr id="24" name="Billede 23" descr="Et billede, der indeholder tekst&#10;&#10;Automatisk genereret beskrivelse">
              <a:extLst>
                <a:ext uri="{FF2B5EF4-FFF2-40B4-BE49-F238E27FC236}">
                  <a16:creationId xmlns:a16="http://schemas.microsoft.com/office/drawing/2014/main" id="{F077AB4C-16BA-4815-BE27-9E962DD032D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40250" y="88900"/>
              <a:ext cx="1952625" cy="39687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66780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9F0C49-7E85-4FDB-BC3A-C38F5E186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813" y="569913"/>
            <a:ext cx="13046075" cy="20669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36DD3-26DF-4487-81C4-8CB248382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9813" y="2846388"/>
            <a:ext cx="13046075" cy="6784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D3B3A-EFBA-4A4A-AAED-AE9BB4A843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9813" y="9910763"/>
            <a:ext cx="3403600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5151C-4BF3-4154-9D10-00FCA8C92EA0}" type="datetime1">
              <a:rPr lang="da-DK" smtClean="0"/>
              <a:t>21-04-2023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BCED5E-5A1C-496B-A570-1C58A06D0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10150" y="9910763"/>
            <a:ext cx="5105400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CBBBE-2B7C-41A0-8454-6FBEBC4283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2288" y="9910763"/>
            <a:ext cx="3403600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2E57C-0A1C-4668-9CFD-9BB8159A180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95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2.xml"/><Relationship Id="rId10" Type="http://schemas.openxmlformats.org/officeDocument/2006/relationships/image" Target="../media/image470.png"/><Relationship Id="rId9" Type="http://schemas.openxmlformats.org/officeDocument/2006/relationships/slide" Target="slid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2.xml"/><Relationship Id="rId10" Type="http://schemas.openxmlformats.org/officeDocument/2006/relationships/image" Target="../media/image470.png"/><Relationship Id="rId9" Type="http://schemas.openxmlformats.org/officeDocument/2006/relationships/slide" Target="slide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2.xml"/><Relationship Id="rId10" Type="http://schemas.openxmlformats.org/officeDocument/2006/relationships/image" Target="../media/image470.png"/><Relationship Id="rId9" Type="http://schemas.openxmlformats.org/officeDocument/2006/relationships/slide" Target="slide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2.xml"/><Relationship Id="rId10" Type="http://schemas.openxmlformats.org/officeDocument/2006/relationships/image" Target="../media/image470.png"/><Relationship Id="rId9" Type="http://schemas.openxmlformats.org/officeDocument/2006/relationships/slide" Target="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mvdigital.dk/content/?pk_vid=f43dcba6dae0cd101681720864470635" TargetMode="External"/><Relationship Id="rId7" Type="http://schemas.openxmlformats.org/officeDocument/2006/relationships/hyperlink" Target="https://virksomhedsprogrammet.dk/content/ydelser/smveksport/3cbeedd2-0629-422a-856e-3a6f9b300169/" TargetMode="External"/><Relationship Id="rId2" Type="http://schemas.openxmlformats.org/officeDocument/2006/relationships/hyperlink" Target="https://virksomhedsprogrammet.dk/content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irksomhedsprogrammet.dk/content/ydelser/smvgroenne-kompetencer/bae70095-0e6a-4d91-b4eb-f4c6e7c10d2a/" TargetMode="External"/><Relationship Id="rId5" Type="http://schemas.openxmlformats.org/officeDocument/2006/relationships/hyperlink" Target="https://virksomhedsprogrammet.dk/content/ydelser/smvgroen-20/2e3581bc-6ca6-4ba2-a36a-efdedd2b196f/" TargetMode="External"/><Relationship Id="rId4" Type="http://schemas.openxmlformats.org/officeDocument/2006/relationships/hyperlink" Target="https://virksomhedsprogrammet.dk/content/ydelser/smvvaekstpilot/d9c0e624-4a24-461f-97f5-63a063ebce55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Relationship Id="rId10" Type="http://schemas.openxmlformats.org/officeDocument/2006/relationships/image" Target="../media/image470.png"/><Relationship Id="rId9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4FF28DD-477B-4ADE-8690-256545D1FED4}"/>
              </a:ext>
            </a:extLst>
          </p:cNvPr>
          <p:cNvSpPr txBox="1"/>
          <p:nvPr/>
        </p:nvSpPr>
        <p:spPr>
          <a:xfrm>
            <a:off x="704850" y="4660900"/>
            <a:ext cx="1295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a-DK" sz="9600" b="1" dirty="0">
                <a:solidFill>
                  <a:schemeClr val="bg1"/>
                </a:solidFill>
                <a:latin typeface="+mj-lt"/>
              </a:rPr>
              <a:t>Udviklingsplan</a:t>
            </a:r>
          </a:p>
          <a:p>
            <a:r>
              <a:rPr lang="da-DK" sz="2400" dirty="0">
                <a:solidFill>
                  <a:schemeClr val="bg1"/>
                </a:solidFill>
              </a:rPr>
              <a:t>Dato:</a:t>
            </a:r>
            <a:endParaRPr lang="da-DK" sz="2400" dirty="0">
              <a:solidFill>
                <a:schemeClr val="bg1"/>
              </a:solidFill>
              <a:latin typeface="+mj-lt"/>
            </a:endParaRPr>
          </a:p>
          <a:p>
            <a:pPr algn="l"/>
            <a:r>
              <a:rPr lang="da-DK" sz="2400" dirty="0">
                <a:solidFill>
                  <a:schemeClr val="bg1"/>
                </a:solidFill>
                <a:latin typeface="+mj-lt"/>
              </a:rPr>
              <a:t>Virksomhedsnavn og CVR nr.: </a:t>
            </a:r>
          </a:p>
          <a:p>
            <a:pPr algn="l"/>
            <a:r>
              <a:rPr lang="da-DK" sz="2400" dirty="0">
                <a:solidFill>
                  <a:schemeClr val="bg1"/>
                </a:solidFill>
                <a:latin typeface="+mj-lt"/>
              </a:rPr>
              <a:t>Rådgivers virksomhed, navn og CVR nr.:</a:t>
            </a:r>
          </a:p>
          <a:p>
            <a:pPr algn="l"/>
            <a:r>
              <a:rPr lang="da-DK" sz="2400" dirty="0">
                <a:solidFill>
                  <a:schemeClr val="bg1"/>
                </a:solidFill>
                <a:latin typeface="+mj-lt"/>
              </a:rPr>
              <a:t>Erhvervshuskonsulent:</a:t>
            </a:r>
          </a:p>
          <a:p>
            <a:pPr algn="l"/>
            <a:endParaRPr lang="en-GB" sz="48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1250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1">
            <a:extLst>
              <a:ext uri="{FF2B5EF4-FFF2-40B4-BE49-F238E27FC236}">
                <a16:creationId xmlns:a16="http://schemas.microsoft.com/office/drawing/2014/main" id="{980DCE4D-1D8C-4862-B8EE-19227BC1FC0F}"/>
              </a:ext>
            </a:extLst>
          </p:cNvPr>
          <p:cNvGrpSpPr/>
          <p:nvPr/>
        </p:nvGrpSpPr>
        <p:grpSpPr>
          <a:xfrm>
            <a:off x="6362150" y="7499083"/>
            <a:ext cx="8457423" cy="2312247"/>
            <a:chOff x="6362150" y="7711670"/>
            <a:chExt cx="8457423" cy="2394788"/>
          </a:xfrm>
        </p:grpSpPr>
        <p:sp>
          <p:nvSpPr>
            <p:cNvPr id="47" name="Rectangle 7">
              <a:extLst>
                <a:ext uri="{FF2B5EF4-FFF2-40B4-BE49-F238E27FC236}">
                  <a16:creationId xmlns:a16="http://schemas.microsoft.com/office/drawing/2014/main" id="{C29F5766-6383-49B3-BB0C-3CF430A166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2150" y="7711670"/>
              <a:ext cx="229166" cy="458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113443" tIns="56721" rIns="113443" bIns="56721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da-DK" sz="2233"/>
            </a:p>
          </p:txBody>
        </p:sp>
        <p:grpSp>
          <p:nvGrpSpPr>
            <p:cNvPr id="48" name="Gruppe 18">
              <a:extLst>
                <a:ext uri="{FF2B5EF4-FFF2-40B4-BE49-F238E27FC236}">
                  <a16:creationId xmlns:a16="http://schemas.microsoft.com/office/drawing/2014/main" id="{046C845C-049E-4C91-9811-91622F1A3D1E}"/>
                </a:ext>
              </a:extLst>
            </p:cNvPr>
            <p:cNvGrpSpPr/>
            <p:nvPr/>
          </p:nvGrpSpPr>
          <p:grpSpPr>
            <a:xfrm>
              <a:off x="12307760" y="8348848"/>
              <a:ext cx="2511813" cy="1757610"/>
              <a:chOff x="12307760" y="8348848"/>
              <a:chExt cx="2511813" cy="1757610"/>
            </a:xfrm>
          </p:grpSpPr>
          <mc:AlternateContent xmlns:mc="http://schemas.openxmlformats.org/markup-compatibility/2006" xmlns:pslz="http://schemas.microsoft.com/office/powerpoint/2016/slidezoom">
            <mc:Choice Requires="pslz">
              <p:graphicFrame>
                <p:nvGraphicFramePr>
                  <p:cNvPr id="49" name="Slidezoom 16">
                    <a:extLst>
                      <a:ext uri="{FF2B5EF4-FFF2-40B4-BE49-F238E27FC236}">
                        <a16:creationId xmlns:a16="http://schemas.microsoft.com/office/drawing/2014/main" id="{5C7BB372-3360-4E28-BEF3-C74474040EB0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12307760" y="8348848"/>
                  <a:ext cx="2486121" cy="1757610"/>
                </p:xfrm>
                <a:graphic>
                  <a:graphicData uri="http://schemas.microsoft.com/office/powerpoint/2016/slidezoom">
                    <pslz:sldZm>
                      <pslz:sldZmObj sldId="256" cId="0">
                        <pslz:zmPr id="{3B9E07E7-3E27-4EF0-8AB6-65AAB515E771}" returnToParent="0" transitionDur="1000">
                          <p166:blipFill xmlns:p166="http://schemas.microsoft.com/office/powerpoint/2016/6/main">
                            <a:blip r:embed="rId2"/>
                            <a:stretch>
                              <a:fillRect/>
                            </a:stretch>
                          </p166:blipFill>
                          <p166:spPr xmlns:p166="http://schemas.microsoft.com/office/powerpoint/2016/6/main">
                            <a:xfrm>
                              <a:off x="0" y="0"/>
                              <a:ext cx="2486121" cy="1697031"/>
                            </a:xfrm>
                            <a:prstGeom prst="rect">
                              <a:avLst/>
                            </a:prstGeom>
                            <a:ln w="3175">
                              <a:solidFill>
                                <a:prstClr val="ltGray"/>
                              </a:solidFill>
                            </a:ln>
                          </p166:spPr>
                        </pslz:zmPr>
                      </pslz:sldZmObj>
                    </pslz:sldZm>
                  </a:graphicData>
                </a:graphic>
              </p:graphicFrame>
            </mc:Choice>
            <mc:Fallback xmlns="">
              <p:pic>
                <p:nvPicPr>
                  <p:cNvPr id="17" name="Slidezoom 16">
                    <a:hlinkClick r:id="rId9" action="ppaction://hlinksldjump"/>
                    <a:extLst>
                      <a:ext uri="{FF2B5EF4-FFF2-40B4-BE49-F238E27FC236}">
                        <a16:creationId xmlns:a16="http://schemas.microsoft.com/office/drawing/2014/main" id="{B53F8EB8-F934-4138-A929-5406F0C60DEC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/>
                  </p:cNvPicPr>
                  <p:nvPr/>
                </p:nvPicPr>
                <p:blipFill>
                  <a:blip r:embed="rId10"/>
                  <a:stretch>
                    <a:fillRect/>
                  </a:stretch>
                </p:blipFill>
                <p:spPr>
                  <a:xfrm>
                    <a:off x="12307760" y="8348848"/>
                    <a:ext cx="2486121" cy="1757610"/>
                  </a:xfrm>
                  <a:prstGeom prst="rect">
                    <a:avLst/>
                  </a:prstGeom>
                  <a:ln w="3175">
                    <a:solidFill>
                      <a:prstClr val="ltGray"/>
                    </a:solidFill>
                  </a:ln>
                </p:spPr>
              </p:pic>
            </mc:Fallback>
          </mc:AlternateContent>
          <p:sp>
            <p:nvSpPr>
              <p:cNvPr id="50" name="Rektangel 17">
                <a:hlinkClick r:id="rId9" action="ppaction://hlinksldjump" tooltip="Transformationskortet"/>
                <a:extLst>
                  <a:ext uri="{FF2B5EF4-FFF2-40B4-BE49-F238E27FC236}">
                    <a16:creationId xmlns:a16="http://schemas.microsoft.com/office/drawing/2014/main" id="{67809997-D243-479C-A3FC-9BDA2CCB6DD9}"/>
                  </a:ext>
                </a:extLst>
              </p:cNvPr>
              <p:cNvSpPr/>
              <p:nvPr/>
            </p:nvSpPr>
            <p:spPr>
              <a:xfrm>
                <a:off x="12307760" y="8348848"/>
                <a:ext cx="2511813" cy="1757610"/>
              </a:xfrm>
              <a:prstGeom prst="rect">
                <a:avLst/>
              </a:prstGeom>
              <a:solidFill>
                <a:schemeClr val="bg1">
                  <a:alpha val="1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a-DK" b="1" dirty="0">
                    <a:solidFill>
                      <a:schemeClr val="tx1"/>
                    </a:solidFill>
                  </a:rPr>
                  <a:t>Tilbage til Udviklingskortet</a:t>
                </a:r>
              </a:p>
            </p:txBody>
          </p:sp>
        </p:grp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194B264C-7EF2-4ED8-8942-35BE59705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2. Aktivitetsplan – Titel:</a:t>
            </a:r>
            <a:endParaRPr lang="en-GB" sz="4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BDD0F8-E4EF-4073-9AEA-54DFB6771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D81792-7B77-49C2-8B4A-51E3AFDA1C06}" type="slidenum">
              <a:rPr lang="da-DK" altLang="da-DK" smtClean="0"/>
              <a:pPr>
                <a:defRPr/>
              </a:pPr>
              <a:t>10</a:t>
            </a:fld>
            <a:endParaRPr lang="da-DK" altLang="da-DK"/>
          </a:p>
        </p:txBody>
      </p:sp>
      <p:sp>
        <p:nvSpPr>
          <p:cNvPr id="34" name="Rektangel 12">
            <a:extLst>
              <a:ext uri="{FF2B5EF4-FFF2-40B4-BE49-F238E27FC236}">
                <a16:creationId xmlns:a16="http://schemas.microsoft.com/office/drawing/2014/main" id="{8FE66BE5-97CC-449A-B223-C050B65E58BE}"/>
              </a:ext>
            </a:extLst>
          </p:cNvPr>
          <p:cNvSpPr/>
          <p:nvPr/>
        </p:nvSpPr>
        <p:spPr>
          <a:xfrm>
            <a:off x="273920" y="7175500"/>
            <a:ext cx="7216382" cy="26358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Formål og forventede resultater:</a:t>
            </a:r>
          </a:p>
          <a:p>
            <a:endParaRPr lang="da-DK" sz="1489" i="1" dirty="0"/>
          </a:p>
          <a:p>
            <a:r>
              <a:rPr lang="da-DK" sz="1489" i="1" dirty="0"/>
              <a:t>Beskriv formålet med aktiviteten.</a:t>
            </a:r>
          </a:p>
          <a:p>
            <a:endParaRPr lang="da-DK" sz="1489" i="1" dirty="0"/>
          </a:p>
          <a:p>
            <a:r>
              <a:rPr lang="da-DK" sz="1489" i="1" dirty="0"/>
              <a:t>Hvilke </a:t>
            </a:r>
            <a:r>
              <a:rPr lang="da-DK" sz="1489" i="1" u="sng" dirty="0"/>
              <a:t>konkrete</a:t>
            </a:r>
            <a:r>
              <a:rPr lang="da-DK" sz="1489" i="1" dirty="0"/>
              <a:t> resultater vil aktiviteten skabe – fx meromsætning, nye kunder, effektiviseringer i virksomheden, flere ansatte mv.</a:t>
            </a:r>
          </a:p>
          <a:p>
            <a:r>
              <a:rPr lang="da-DK" sz="1489" i="1" dirty="0"/>
              <a:t>– og hvordan er disse resultater med til at sikre, at I når virksomhedens vision?</a:t>
            </a:r>
          </a:p>
        </p:txBody>
      </p:sp>
      <p:sp>
        <p:nvSpPr>
          <p:cNvPr id="35" name="Rektangel 13">
            <a:extLst>
              <a:ext uri="{FF2B5EF4-FFF2-40B4-BE49-F238E27FC236}">
                <a16:creationId xmlns:a16="http://schemas.microsoft.com/office/drawing/2014/main" id="{0BF86D42-F341-4DC9-B8B4-DB2CE01C0878}"/>
              </a:ext>
            </a:extLst>
          </p:cNvPr>
          <p:cNvSpPr/>
          <p:nvPr/>
        </p:nvSpPr>
        <p:spPr>
          <a:xfrm>
            <a:off x="273920" y="1543933"/>
            <a:ext cx="7216382" cy="54029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Beskrivelse af udviklingsaktiviteten:</a:t>
            </a:r>
          </a:p>
          <a:p>
            <a:endParaRPr lang="da-DK" sz="1489" i="1" dirty="0"/>
          </a:p>
          <a:p>
            <a:r>
              <a:rPr lang="da-DK" sz="1489" i="1" dirty="0"/>
              <a:t>I dette felt uddybes aktiviteten. </a:t>
            </a:r>
          </a:p>
          <a:p>
            <a:r>
              <a:rPr lang="da-DK" sz="1489" i="1" dirty="0"/>
              <a:t>- Hvad omhandler aktiviteten, og hvad skal helt </a:t>
            </a:r>
            <a:r>
              <a:rPr lang="da-DK" sz="1489" i="1" u="sng" dirty="0"/>
              <a:t>konkret</a:t>
            </a:r>
            <a:r>
              <a:rPr lang="da-DK" sz="1489" i="1" dirty="0"/>
              <a:t> gennemføres? </a:t>
            </a:r>
          </a:p>
          <a:p>
            <a:r>
              <a:rPr lang="da-DK" sz="1489" i="1" dirty="0"/>
              <a:t>- Uddyb med underaktiviteter/så mange detaljer som muligt. </a:t>
            </a:r>
          </a:p>
          <a:p>
            <a:endParaRPr lang="da-DK" sz="1489" i="1" dirty="0"/>
          </a:p>
          <a:p>
            <a:r>
              <a:rPr lang="da-DK" sz="1489" i="1" dirty="0"/>
              <a:t>Hvis der er benyttet en </a:t>
            </a:r>
            <a:r>
              <a:rPr lang="da-DK" sz="1489" i="1" u="sng" dirty="0"/>
              <a:t>privat rådgiver </a:t>
            </a:r>
            <a:r>
              <a:rPr lang="da-DK" sz="1489" i="1" dirty="0"/>
              <a:t>til denne aktivitet, så beskriv </a:t>
            </a:r>
            <a:r>
              <a:rPr lang="da-DK" sz="1489" i="1" u="sng" dirty="0"/>
              <a:t>hvordan</a:t>
            </a:r>
            <a:r>
              <a:rPr lang="da-DK" sz="1489" i="1" dirty="0"/>
              <a:t> denne har bidraget til aktiviteten.</a:t>
            </a:r>
          </a:p>
          <a:p>
            <a:endParaRPr lang="da-DK" sz="1489" i="1" dirty="0"/>
          </a:p>
        </p:txBody>
      </p:sp>
      <p:sp>
        <p:nvSpPr>
          <p:cNvPr id="44" name="Rektangel 15">
            <a:extLst>
              <a:ext uri="{FF2B5EF4-FFF2-40B4-BE49-F238E27FC236}">
                <a16:creationId xmlns:a16="http://schemas.microsoft.com/office/drawing/2014/main" id="{587DE1B1-8BEF-4926-9B92-677591CC41A6}"/>
              </a:ext>
            </a:extLst>
          </p:cNvPr>
          <p:cNvSpPr/>
          <p:nvPr/>
        </p:nvSpPr>
        <p:spPr>
          <a:xfrm>
            <a:off x="7697896" y="1543933"/>
            <a:ext cx="7216374" cy="16136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Ansvar:</a:t>
            </a:r>
            <a:endParaRPr lang="da-DK" sz="1489" i="1" dirty="0"/>
          </a:p>
          <a:p>
            <a:endParaRPr lang="da-DK" sz="1489" i="1" dirty="0"/>
          </a:p>
          <a:p>
            <a:r>
              <a:rPr lang="da-DK" sz="1489" i="1" dirty="0"/>
              <a:t>Hvem er ansvarlig for aktiviteten (primær og sekundær), og hvem gør hvad?</a:t>
            </a:r>
          </a:p>
        </p:txBody>
      </p:sp>
      <p:sp>
        <p:nvSpPr>
          <p:cNvPr id="67" name="Rektangel 46">
            <a:extLst>
              <a:ext uri="{FF2B5EF4-FFF2-40B4-BE49-F238E27FC236}">
                <a16:creationId xmlns:a16="http://schemas.microsoft.com/office/drawing/2014/main" id="{B7C85D05-9B6D-4918-8DD4-19F7C4C4A349}"/>
              </a:ext>
            </a:extLst>
          </p:cNvPr>
          <p:cNvSpPr/>
          <p:nvPr/>
        </p:nvSpPr>
        <p:spPr>
          <a:xfrm>
            <a:off x="7698602" y="8114299"/>
            <a:ext cx="4436248" cy="17150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Andet:</a:t>
            </a:r>
          </a:p>
          <a:p>
            <a:endParaRPr lang="da-DK" sz="1489" i="1" dirty="0"/>
          </a:p>
          <a:p>
            <a:r>
              <a:rPr lang="da-DK" sz="1489" i="1" dirty="0"/>
              <a:t>Øvrige bemærkninger/tiltag/huskepunkter?</a:t>
            </a:r>
          </a:p>
        </p:txBody>
      </p:sp>
      <p:sp>
        <p:nvSpPr>
          <p:cNvPr id="68" name="Rektangel 31">
            <a:extLst>
              <a:ext uri="{FF2B5EF4-FFF2-40B4-BE49-F238E27FC236}">
                <a16:creationId xmlns:a16="http://schemas.microsoft.com/office/drawing/2014/main" id="{8294E992-01A4-4DD2-BBE2-04C519D21E35}"/>
              </a:ext>
            </a:extLst>
          </p:cNvPr>
          <p:cNvSpPr/>
          <p:nvPr/>
        </p:nvSpPr>
        <p:spPr>
          <a:xfrm>
            <a:off x="7697896" y="3365499"/>
            <a:ext cx="7216379" cy="28691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Tidsplan og Milepæle:</a:t>
            </a:r>
          </a:p>
          <a:p>
            <a:endParaRPr lang="da-DK" sz="1489" b="1" dirty="0"/>
          </a:p>
          <a:p>
            <a:r>
              <a:rPr lang="da-DK" sz="1489" b="1" i="1" dirty="0"/>
              <a:t>Forventet startdato:</a:t>
            </a:r>
            <a:endParaRPr lang="da-DK" sz="1489" dirty="0"/>
          </a:p>
          <a:p>
            <a:r>
              <a:rPr lang="da-DK" sz="1489" b="1" i="1" dirty="0"/>
              <a:t>Forventet slutdato:</a:t>
            </a:r>
            <a:r>
              <a:rPr lang="da-DK" sz="1489" dirty="0"/>
              <a:t>  </a:t>
            </a:r>
            <a:endParaRPr lang="da-DK" sz="1489" b="1" i="1" dirty="0"/>
          </a:p>
          <a:p>
            <a:pPr algn="ctr"/>
            <a:endParaRPr lang="da-DK" sz="1489" b="1" i="1" dirty="0"/>
          </a:p>
          <a:p>
            <a:r>
              <a:rPr lang="da-DK" sz="1489" dirty="0"/>
              <a:t>Beskriv vigtige milepæle - fx hvilke underaktiviteter skal færdiggøres hvornår?</a:t>
            </a:r>
          </a:p>
        </p:txBody>
      </p:sp>
      <p:sp>
        <p:nvSpPr>
          <p:cNvPr id="69" name="Rektangel 14">
            <a:extLst>
              <a:ext uri="{FF2B5EF4-FFF2-40B4-BE49-F238E27FC236}">
                <a16:creationId xmlns:a16="http://schemas.microsoft.com/office/drawing/2014/main" id="{21876109-C89E-4481-B198-1E6206A85646}"/>
              </a:ext>
            </a:extLst>
          </p:cNvPr>
          <p:cNvSpPr/>
          <p:nvPr/>
        </p:nvSpPr>
        <p:spPr>
          <a:xfrm>
            <a:off x="7698603" y="6413500"/>
            <a:ext cx="7216382" cy="15219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Investeringer/ressourceforbrug: </a:t>
            </a:r>
          </a:p>
          <a:p>
            <a:endParaRPr lang="da-DK" sz="1489" i="1" dirty="0"/>
          </a:p>
          <a:p>
            <a:r>
              <a:rPr lang="da-DK" sz="1489" i="1" dirty="0"/>
              <a:t>Angiv forventede;</a:t>
            </a:r>
          </a:p>
          <a:p>
            <a:pPr marL="285750" indent="-285750">
              <a:buFontTx/>
              <a:buChar char="-"/>
            </a:pPr>
            <a:r>
              <a:rPr lang="da-DK" sz="1489" i="1" dirty="0"/>
              <a:t>Investeringer i kr.:  </a:t>
            </a:r>
          </a:p>
          <a:p>
            <a:pPr marL="285750" indent="-285750">
              <a:buFontTx/>
              <a:buChar char="-"/>
            </a:pPr>
            <a:r>
              <a:rPr lang="da-DK" sz="1489" i="1" dirty="0"/>
              <a:t>Arbejdstimer/lønudgifter i kr.:  </a:t>
            </a:r>
          </a:p>
        </p:txBody>
      </p:sp>
    </p:spTree>
    <p:extLst>
      <p:ext uri="{BB962C8B-B14F-4D97-AF65-F5344CB8AC3E}">
        <p14:creationId xmlns:p14="http://schemas.microsoft.com/office/powerpoint/2010/main" val="3800993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1">
            <a:extLst>
              <a:ext uri="{FF2B5EF4-FFF2-40B4-BE49-F238E27FC236}">
                <a16:creationId xmlns:a16="http://schemas.microsoft.com/office/drawing/2014/main" id="{7392BCDF-D1D7-4412-AC34-6EF721C71E7A}"/>
              </a:ext>
            </a:extLst>
          </p:cNvPr>
          <p:cNvGrpSpPr/>
          <p:nvPr/>
        </p:nvGrpSpPr>
        <p:grpSpPr>
          <a:xfrm>
            <a:off x="6362150" y="7499086"/>
            <a:ext cx="8457423" cy="2312248"/>
            <a:chOff x="6362150" y="7711670"/>
            <a:chExt cx="8457423" cy="2394788"/>
          </a:xfrm>
        </p:grpSpPr>
        <p:sp>
          <p:nvSpPr>
            <p:cNvPr id="76" name="Rectangle 7">
              <a:extLst>
                <a:ext uri="{FF2B5EF4-FFF2-40B4-BE49-F238E27FC236}">
                  <a16:creationId xmlns:a16="http://schemas.microsoft.com/office/drawing/2014/main" id="{8520201C-77D9-4889-85AF-FA3BF2EA9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2150" y="7711670"/>
              <a:ext cx="229166" cy="458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113443" tIns="56721" rIns="113443" bIns="56721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da-DK" sz="2233"/>
            </a:p>
          </p:txBody>
        </p:sp>
        <p:grpSp>
          <p:nvGrpSpPr>
            <p:cNvPr id="77" name="Gruppe 18">
              <a:extLst>
                <a:ext uri="{FF2B5EF4-FFF2-40B4-BE49-F238E27FC236}">
                  <a16:creationId xmlns:a16="http://schemas.microsoft.com/office/drawing/2014/main" id="{B0F29A49-B5CB-4F7B-BA3B-D56D1964FD6A}"/>
                </a:ext>
              </a:extLst>
            </p:cNvPr>
            <p:cNvGrpSpPr/>
            <p:nvPr/>
          </p:nvGrpSpPr>
          <p:grpSpPr>
            <a:xfrm>
              <a:off x="12307760" y="8348848"/>
              <a:ext cx="2511813" cy="1757610"/>
              <a:chOff x="12307760" y="8348848"/>
              <a:chExt cx="2511813" cy="1757610"/>
            </a:xfrm>
          </p:grpSpPr>
          <mc:AlternateContent xmlns:mc="http://schemas.openxmlformats.org/markup-compatibility/2006" xmlns:pslz="http://schemas.microsoft.com/office/powerpoint/2016/slidezoom">
            <mc:Choice Requires="pslz">
              <p:graphicFrame>
                <p:nvGraphicFramePr>
                  <p:cNvPr id="78" name="Slidezoom 16">
                    <a:extLst>
                      <a:ext uri="{FF2B5EF4-FFF2-40B4-BE49-F238E27FC236}">
                        <a16:creationId xmlns:a16="http://schemas.microsoft.com/office/drawing/2014/main" id="{7A3FB9A8-2312-4ED2-8F83-E65D18EEC4E2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12307760" y="8348848"/>
                  <a:ext cx="2486121" cy="1757610"/>
                </p:xfrm>
                <a:graphic>
                  <a:graphicData uri="http://schemas.microsoft.com/office/powerpoint/2016/slidezoom">
                    <pslz:sldZm>
                      <pslz:sldZmObj sldId="256" cId="0">
                        <pslz:zmPr id="{3B9E07E7-3E27-4EF0-8AB6-65AAB515E771}" returnToParent="0" transitionDur="1000">
                          <p166:blipFill xmlns:p166="http://schemas.microsoft.com/office/powerpoint/2016/6/main">
                            <a:blip r:embed="rId2"/>
                            <a:stretch>
                              <a:fillRect/>
                            </a:stretch>
                          </p166:blipFill>
                          <p166:spPr xmlns:p166="http://schemas.microsoft.com/office/powerpoint/2016/6/main">
                            <a:xfrm>
                              <a:off x="0" y="0"/>
                              <a:ext cx="2486121" cy="1697031"/>
                            </a:xfrm>
                            <a:prstGeom prst="rect">
                              <a:avLst/>
                            </a:prstGeom>
                            <a:ln w="3175">
                              <a:solidFill>
                                <a:prstClr val="ltGray"/>
                              </a:solidFill>
                            </a:ln>
                          </p166:spPr>
                        </pslz:zmPr>
                      </pslz:sldZmObj>
                    </pslz:sldZm>
                  </a:graphicData>
                </a:graphic>
              </p:graphicFrame>
            </mc:Choice>
            <mc:Fallback xmlns="">
              <p:pic>
                <p:nvPicPr>
                  <p:cNvPr id="17" name="Slidezoom 16">
                    <a:hlinkClick r:id="rId9" action="ppaction://hlinksldjump"/>
                    <a:extLst>
                      <a:ext uri="{FF2B5EF4-FFF2-40B4-BE49-F238E27FC236}">
                        <a16:creationId xmlns:a16="http://schemas.microsoft.com/office/drawing/2014/main" id="{B53F8EB8-F934-4138-A929-5406F0C60DEC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/>
                  </p:cNvPicPr>
                  <p:nvPr/>
                </p:nvPicPr>
                <p:blipFill>
                  <a:blip r:embed="rId10"/>
                  <a:stretch>
                    <a:fillRect/>
                  </a:stretch>
                </p:blipFill>
                <p:spPr>
                  <a:xfrm>
                    <a:off x="12307760" y="8348848"/>
                    <a:ext cx="2486121" cy="1757610"/>
                  </a:xfrm>
                  <a:prstGeom prst="rect">
                    <a:avLst/>
                  </a:prstGeom>
                  <a:ln w="3175">
                    <a:solidFill>
                      <a:prstClr val="ltGray"/>
                    </a:solidFill>
                  </a:ln>
                </p:spPr>
              </p:pic>
            </mc:Fallback>
          </mc:AlternateContent>
          <p:sp>
            <p:nvSpPr>
              <p:cNvPr id="79" name="Rektangel 17">
                <a:hlinkClick r:id="rId9" action="ppaction://hlinksldjump" tooltip="Transformationskortet"/>
                <a:extLst>
                  <a:ext uri="{FF2B5EF4-FFF2-40B4-BE49-F238E27FC236}">
                    <a16:creationId xmlns:a16="http://schemas.microsoft.com/office/drawing/2014/main" id="{E5D99A70-09B6-4EFC-9631-F1FA0F5762DC}"/>
                  </a:ext>
                </a:extLst>
              </p:cNvPr>
              <p:cNvSpPr/>
              <p:nvPr/>
            </p:nvSpPr>
            <p:spPr>
              <a:xfrm>
                <a:off x="12307760" y="8348848"/>
                <a:ext cx="2511813" cy="1757610"/>
              </a:xfrm>
              <a:prstGeom prst="rect">
                <a:avLst/>
              </a:prstGeom>
              <a:solidFill>
                <a:schemeClr val="bg1">
                  <a:alpha val="1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a-DK" b="1" dirty="0">
                    <a:solidFill>
                      <a:schemeClr val="tx1"/>
                    </a:solidFill>
                  </a:rPr>
                  <a:t>Tilbage til Udviklingskortet</a:t>
                </a:r>
              </a:p>
            </p:txBody>
          </p:sp>
        </p:grp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194B264C-7EF2-4ED8-8942-35BE59705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3. Aktivitetsplan – Titel:</a:t>
            </a:r>
            <a:endParaRPr lang="en-GB" sz="4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6A4FBE-0F51-4ED1-9B3C-2582AF311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D81792-7B77-49C2-8B4A-51E3AFDA1C06}" type="slidenum">
              <a:rPr lang="da-DK" altLang="da-DK" smtClean="0"/>
              <a:pPr>
                <a:defRPr/>
              </a:pPr>
              <a:t>11</a:t>
            </a:fld>
            <a:endParaRPr lang="da-DK" altLang="da-DK"/>
          </a:p>
        </p:txBody>
      </p:sp>
      <p:sp>
        <p:nvSpPr>
          <p:cNvPr id="34" name="Rektangel 12">
            <a:extLst>
              <a:ext uri="{FF2B5EF4-FFF2-40B4-BE49-F238E27FC236}">
                <a16:creationId xmlns:a16="http://schemas.microsoft.com/office/drawing/2014/main" id="{B859BBD2-C6BC-40AE-9A7D-D069057E4305}"/>
              </a:ext>
            </a:extLst>
          </p:cNvPr>
          <p:cNvSpPr/>
          <p:nvPr/>
        </p:nvSpPr>
        <p:spPr>
          <a:xfrm>
            <a:off x="273920" y="7175500"/>
            <a:ext cx="7216382" cy="26358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Formål og forventede resultater:</a:t>
            </a:r>
          </a:p>
          <a:p>
            <a:endParaRPr lang="da-DK" sz="1489" i="1" dirty="0"/>
          </a:p>
          <a:p>
            <a:r>
              <a:rPr lang="da-DK" sz="1489" i="1" dirty="0"/>
              <a:t>Beskriv formålet med aktiviteten.</a:t>
            </a:r>
          </a:p>
          <a:p>
            <a:endParaRPr lang="da-DK" sz="1489" i="1" dirty="0"/>
          </a:p>
          <a:p>
            <a:r>
              <a:rPr lang="da-DK" sz="1489" i="1" dirty="0"/>
              <a:t>Hvilke </a:t>
            </a:r>
            <a:r>
              <a:rPr lang="da-DK" sz="1489" i="1" u="sng" dirty="0"/>
              <a:t>konkrete</a:t>
            </a:r>
            <a:r>
              <a:rPr lang="da-DK" sz="1489" i="1" dirty="0"/>
              <a:t> resultater vil aktiviteten skabe – fx meromsætning, nye kunder, effektiviseringer i virksomheden, flere ansatte mv.</a:t>
            </a:r>
          </a:p>
          <a:p>
            <a:r>
              <a:rPr lang="da-DK" sz="1489" i="1" dirty="0"/>
              <a:t>– og hvordan er disse resultater med til at sikre, at I når virksomhedens vision?</a:t>
            </a:r>
          </a:p>
        </p:txBody>
      </p:sp>
      <p:sp>
        <p:nvSpPr>
          <p:cNvPr id="35" name="Rektangel 13">
            <a:extLst>
              <a:ext uri="{FF2B5EF4-FFF2-40B4-BE49-F238E27FC236}">
                <a16:creationId xmlns:a16="http://schemas.microsoft.com/office/drawing/2014/main" id="{FF8D0478-C6ED-408C-B10B-7412CDB6A666}"/>
              </a:ext>
            </a:extLst>
          </p:cNvPr>
          <p:cNvSpPr/>
          <p:nvPr/>
        </p:nvSpPr>
        <p:spPr>
          <a:xfrm>
            <a:off x="273920" y="1543933"/>
            <a:ext cx="7216382" cy="54029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Beskrivelse af udviklingsaktiviteten:</a:t>
            </a:r>
          </a:p>
          <a:p>
            <a:endParaRPr lang="da-DK" sz="1489" i="1" dirty="0"/>
          </a:p>
          <a:p>
            <a:r>
              <a:rPr lang="da-DK" sz="1489" i="1" dirty="0"/>
              <a:t>I dette felt uddybes aktiviteten. </a:t>
            </a:r>
          </a:p>
          <a:p>
            <a:r>
              <a:rPr lang="da-DK" sz="1489" i="1" dirty="0"/>
              <a:t>- Hvad omhandler aktiviteten, og hvad skal helt </a:t>
            </a:r>
            <a:r>
              <a:rPr lang="da-DK" sz="1489" i="1" u="sng" dirty="0"/>
              <a:t>konkret</a:t>
            </a:r>
            <a:r>
              <a:rPr lang="da-DK" sz="1489" i="1" dirty="0"/>
              <a:t> gennemføres? </a:t>
            </a:r>
          </a:p>
          <a:p>
            <a:r>
              <a:rPr lang="da-DK" sz="1489" i="1" dirty="0"/>
              <a:t>- Uddyb med underaktiviteter/så mange detaljer som muligt. </a:t>
            </a:r>
          </a:p>
          <a:p>
            <a:endParaRPr lang="da-DK" sz="1489" i="1" dirty="0"/>
          </a:p>
          <a:p>
            <a:r>
              <a:rPr lang="da-DK" sz="1489" i="1" dirty="0"/>
              <a:t>Hvis der er benyttet en </a:t>
            </a:r>
            <a:r>
              <a:rPr lang="da-DK" sz="1489" i="1" u="sng" dirty="0"/>
              <a:t>privat rådgiver </a:t>
            </a:r>
            <a:r>
              <a:rPr lang="da-DK" sz="1489" i="1" dirty="0"/>
              <a:t>til denne aktivitet, så beskriv </a:t>
            </a:r>
            <a:r>
              <a:rPr lang="da-DK" sz="1489" i="1" u="sng" dirty="0"/>
              <a:t>hvordan</a:t>
            </a:r>
            <a:r>
              <a:rPr lang="da-DK" sz="1489" i="1" dirty="0"/>
              <a:t> denne har bidraget til aktiviteten.</a:t>
            </a:r>
          </a:p>
          <a:p>
            <a:endParaRPr lang="da-DK" sz="1489" i="1" dirty="0"/>
          </a:p>
        </p:txBody>
      </p:sp>
      <p:sp>
        <p:nvSpPr>
          <p:cNvPr id="37" name="Rektangel 15">
            <a:extLst>
              <a:ext uri="{FF2B5EF4-FFF2-40B4-BE49-F238E27FC236}">
                <a16:creationId xmlns:a16="http://schemas.microsoft.com/office/drawing/2014/main" id="{222DE93E-2E9E-490A-B636-34EA54010734}"/>
              </a:ext>
            </a:extLst>
          </p:cNvPr>
          <p:cNvSpPr/>
          <p:nvPr/>
        </p:nvSpPr>
        <p:spPr>
          <a:xfrm>
            <a:off x="7697896" y="1543933"/>
            <a:ext cx="7216374" cy="16136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Ansvar:</a:t>
            </a:r>
            <a:endParaRPr lang="da-DK" sz="1489" i="1" dirty="0"/>
          </a:p>
          <a:p>
            <a:endParaRPr lang="da-DK" sz="1489" i="1" dirty="0"/>
          </a:p>
          <a:p>
            <a:r>
              <a:rPr lang="da-DK" sz="1489" i="1" dirty="0"/>
              <a:t>Hvem er ansvarlig for aktiviteten (primær og sekundær), og hvem gør hvad?</a:t>
            </a:r>
          </a:p>
        </p:txBody>
      </p:sp>
      <p:sp>
        <p:nvSpPr>
          <p:cNvPr id="38" name="Rektangel 46">
            <a:extLst>
              <a:ext uri="{FF2B5EF4-FFF2-40B4-BE49-F238E27FC236}">
                <a16:creationId xmlns:a16="http://schemas.microsoft.com/office/drawing/2014/main" id="{B52651CF-CD86-4F6D-857E-74B14E62C7B2}"/>
              </a:ext>
            </a:extLst>
          </p:cNvPr>
          <p:cNvSpPr/>
          <p:nvPr/>
        </p:nvSpPr>
        <p:spPr>
          <a:xfrm>
            <a:off x="7698602" y="8114299"/>
            <a:ext cx="4436248" cy="17150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Andet:</a:t>
            </a:r>
          </a:p>
          <a:p>
            <a:endParaRPr lang="da-DK" sz="1489" i="1" dirty="0"/>
          </a:p>
          <a:p>
            <a:r>
              <a:rPr lang="da-DK" sz="1489" i="1" dirty="0"/>
              <a:t>Øvrige bemærkninger/tiltag/huskepunkter?</a:t>
            </a:r>
          </a:p>
        </p:txBody>
      </p:sp>
      <p:sp>
        <p:nvSpPr>
          <p:cNvPr id="39" name="Rektangel 31">
            <a:extLst>
              <a:ext uri="{FF2B5EF4-FFF2-40B4-BE49-F238E27FC236}">
                <a16:creationId xmlns:a16="http://schemas.microsoft.com/office/drawing/2014/main" id="{378A1979-46C9-4BD5-B15C-F6E59C538B42}"/>
              </a:ext>
            </a:extLst>
          </p:cNvPr>
          <p:cNvSpPr/>
          <p:nvPr/>
        </p:nvSpPr>
        <p:spPr>
          <a:xfrm>
            <a:off x="7697896" y="3365499"/>
            <a:ext cx="7216379" cy="28691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Tidsplan og Milepæle:</a:t>
            </a:r>
          </a:p>
          <a:p>
            <a:endParaRPr lang="da-DK" sz="1489" b="1" dirty="0"/>
          </a:p>
          <a:p>
            <a:r>
              <a:rPr lang="da-DK" sz="1489" b="1" i="1" dirty="0"/>
              <a:t>Forventet startdato:</a:t>
            </a:r>
            <a:endParaRPr lang="da-DK" sz="1489" dirty="0"/>
          </a:p>
          <a:p>
            <a:r>
              <a:rPr lang="da-DK" sz="1489" b="1" i="1" dirty="0"/>
              <a:t>Forventet slutdato:</a:t>
            </a:r>
            <a:r>
              <a:rPr lang="da-DK" sz="1489" dirty="0"/>
              <a:t>  </a:t>
            </a:r>
            <a:endParaRPr lang="da-DK" sz="1489" b="1" i="1" dirty="0"/>
          </a:p>
          <a:p>
            <a:pPr algn="ctr"/>
            <a:endParaRPr lang="da-DK" sz="1489" b="1" i="1" dirty="0"/>
          </a:p>
          <a:p>
            <a:r>
              <a:rPr lang="da-DK" sz="1489" dirty="0"/>
              <a:t>Beskriv vigtige milepæle - fx hvilke underaktiviteter skal færdiggøres hvornår?</a:t>
            </a:r>
          </a:p>
        </p:txBody>
      </p:sp>
      <p:sp>
        <p:nvSpPr>
          <p:cNvPr id="40" name="Rektangel 14">
            <a:extLst>
              <a:ext uri="{FF2B5EF4-FFF2-40B4-BE49-F238E27FC236}">
                <a16:creationId xmlns:a16="http://schemas.microsoft.com/office/drawing/2014/main" id="{21A25A7E-6DC5-4EF1-B483-01F31567E77F}"/>
              </a:ext>
            </a:extLst>
          </p:cNvPr>
          <p:cNvSpPr/>
          <p:nvPr/>
        </p:nvSpPr>
        <p:spPr>
          <a:xfrm>
            <a:off x="7698603" y="6413500"/>
            <a:ext cx="7216382" cy="15219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Investeringer/ressourceforbrug: </a:t>
            </a:r>
          </a:p>
          <a:p>
            <a:endParaRPr lang="da-DK" sz="1489" i="1" dirty="0"/>
          </a:p>
          <a:p>
            <a:r>
              <a:rPr lang="da-DK" sz="1489" i="1" dirty="0"/>
              <a:t>Angiv forventede;</a:t>
            </a:r>
          </a:p>
          <a:p>
            <a:pPr marL="285750" indent="-285750">
              <a:buFontTx/>
              <a:buChar char="-"/>
            </a:pPr>
            <a:r>
              <a:rPr lang="da-DK" sz="1489" i="1" dirty="0"/>
              <a:t>Investeringer i kr.:  </a:t>
            </a:r>
          </a:p>
          <a:p>
            <a:pPr marL="285750" indent="-285750">
              <a:buFontTx/>
              <a:buChar char="-"/>
            </a:pPr>
            <a:r>
              <a:rPr lang="da-DK" sz="1489" i="1" dirty="0"/>
              <a:t>Arbejdstimer/lønudgifter i kr.:  </a:t>
            </a:r>
          </a:p>
        </p:txBody>
      </p:sp>
    </p:spTree>
    <p:extLst>
      <p:ext uri="{BB962C8B-B14F-4D97-AF65-F5344CB8AC3E}">
        <p14:creationId xmlns:p14="http://schemas.microsoft.com/office/powerpoint/2010/main" val="1153445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1">
            <a:extLst>
              <a:ext uri="{FF2B5EF4-FFF2-40B4-BE49-F238E27FC236}">
                <a16:creationId xmlns:a16="http://schemas.microsoft.com/office/drawing/2014/main" id="{A1269ED0-E549-4F11-B6D2-2E9E3C2F2DBB}"/>
              </a:ext>
            </a:extLst>
          </p:cNvPr>
          <p:cNvGrpSpPr/>
          <p:nvPr/>
        </p:nvGrpSpPr>
        <p:grpSpPr>
          <a:xfrm>
            <a:off x="6362150" y="7499083"/>
            <a:ext cx="8457423" cy="2312247"/>
            <a:chOff x="6362150" y="7711670"/>
            <a:chExt cx="8457423" cy="2394788"/>
          </a:xfrm>
        </p:grpSpPr>
        <p:sp>
          <p:nvSpPr>
            <p:cNvPr id="76" name="Rectangle 7">
              <a:extLst>
                <a:ext uri="{FF2B5EF4-FFF2-40B4-BE49-F238E27FC236}">
                  <a16:creationId xmlns:a16="http://schemas.microsoft.com/office/drawing/2014/main" id="{71AE5C4B-B2FB-4828-8088-D35BC08019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2150" y="7711670"/>
              <a:ext cx="229166" cy="458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113443" tIns="56721" rIns="113443" bIns="56721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da-DK" sz="2233"/>
            </a:p>
          </p:txBody>
        </p:sp>
        <p:grpSp>
          <p:nvGrpSpPr>
            <p:cNvPr id="77" name="Gruppe 18">
              <a:extLst>
                <a:ext uri="{FF2B5EF4-FFF2-40B4-BE49-F238E27FC236}">
                  <a16:creationId xmlns:a16="http://schemas.microsoft.com/office/drawing/2014/main" id="{31048E7F-0F8D-4AFA-97A4-3C810FB7518E}"/>
                </a:ext>
              </a:extLst>
            </p:cNvPr>
            <p:cNvGrpSpPr/>
            <p:nvPr/>
          </p:nvGrpSpPr>
          <p:grpSpPr>
            <a:xfrm>
              <a:off x="12307760" y="8348848"/>
              <a:ext cx="2511813" cy="1757610"/>
              <a:chOff x="12307760" y="8348848"/>
              <a:chExt cx="2511813" cy="1757610"/>
            </a:xfrm>
          </p:grpSpPr>
          <mc:AlternateContent xmlns:mc="http://schemas.openxmlformats.org/markup-compatibility/2006" xmlns:pslz="http://schemas.microsoft.com/office/powerpoint/2016/slidezoom">
            <mc:Choice Requires="pslz">
              <p:graphicFrame>
                <p:nvGraphicFramePr>
                  <p:cNvPr id="78" name="Slidezoom 16">
                    <a:extLst>
                      <a:ext uri="{FF2B5EF4-FFF2-40B4-BE49-F238E27FC236}">
                        <a16:creationId xmlns:a16="http://schemas.microsoft.com/office/drawing/2014/main" id="{B0D1A43A-6B0B-4E19-834C-4150CDFA07A3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12307760" y="8348848"/>
                  <a:ext cx="2486121" cy="1757610"/>
                </p:xfrm>
                <a:graphic>
                  <a:graphicData uri="http://schemas.microsoft.com/office/powerpoint/2016/slidezoom">
                    <pslz:sldZm>
                      <pslz:sldZmObj sldId="256" cId="0">
                        <pslz:zmPr id="{3B9E07E7-3E27-4EF0-8AB6-65AAB515E771}" returnToParent="0" transitionDur="1000">
                          <p166:blipFill xmlns:p166="http://schemas.microsoft.com/office/powerpoint/2016/6/main">
                            <a:blip r:embed="rId2"/>
                            <a:stretch>
                              <a:fillRect/>
                            </a:stretch>
                          </p166:blipFill>
                          <p166:spPr xmlns:p166="http://schemas.microsoft.com/office/powerpoint/2016/6/main">
                            <a:xfrm>
                              <a:off x="0" y="0"/>
                              <a:ext cx="2486121" cy="1697031"/>
                            </a:xfrm>
                            <a:prstGeom prst="rect">
                              <a:avLst/>
                            </a:prstGeom>
                            <a:ln w="3175">
                              <a:solidFill>
                                <a:prstClr val="ltGray"/>
                              </a:solidFill>
                            </a:ln>
                          </p166:spPr>
                        </pslz:zmPr>
                      </pslz:sldZmObj>
                    </pslz:sldZm>
                  </a:graphicData>
                </a:graphic>
              </p:graphicFrame>
            </mc:Choice>
            <mc:Fallback xmlns="">
              <p:pic>
                <p:nvPicPr>
                  <p:cNvPr id="17" name="Slidezoom 16">
                    <a:hlinkClick r:id="rId9" action="ppaction://hlinksldjump"/>
                    <a:extLst>
                      <a:ext uri="{FF2B5EF4-FFF2-40B4-BE49-F238E27FC236}">
                        <a16:creationId xmlns:a16="http://schemas.microsoft.com/office/drawing/2014/main" id="{B53F8EB8-F934-4138-A929-5406F0C60DEC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/>
                  </p:cNvPicPr>
                  <p:nvPr/>
                </p:nvPicPr>
                <p:blipFill>
                  <a:blip r:embed="rId10"/>
                  <a:stretch>
                    <a:fillRect/>
                  </a:stretch>
                </p:blipFill>
                <p:spPr>
                  <a:xfrm>
                    <a:off x="12307760" y="8348848"/>
                    <a:ext cx="2486121" cy="1757610"/>
                  </a:xfrm>
                  <a:prstGeom prst="rect">
                    <a:avLst/>
                  </a:prstGeom>
                  <a:ln w="3175">
                    <a:solidFill>
                      <a:prstClr val="ltGray"/>
                    </a:solidFill>
                  </a:ln>
                </p:spPr>
              </p:pic>
            </mc:Fallback>
          </mc:AlternateContent>
          <p:sp>
            <p:nvSpPr>
              <p:cNvPr id="79" name="Rektangel 17">
                <a:hlinkClick r:id="rId9" action="ppaction://hlinksldjump" tooltip="Transformationskortet"/>
                <a:extLst>
                  <a:ext uri="{FF2B5EF4-FFF2-40B4-BE49-F238E27FC236}">
                    <a16:creationId xmlns:a16="http://schemas.microsoft.com/office/drawing/2014/main" id="{F177F759-8A7E-4CDA-923C-8E4F620EDDF2}"/>
                  </a:ext>
                </a:extLst>
              </p:cNvPr>
              <p:cNvSpPr/>
              <p:nvPr/>
            </p:nvSpPr>
            <p:spPr>
              <a:xfrm>
                <a:off x="12307760" y="8348848"/>
                <a:ext cx="2511813" cy="1757610"/>
              </a:xfrm>
              <a:prstGeom prst="rect">
                <a:avLst/>
              </a:prstGeom>
              <a:solidFill>
                <a:schemeClr val="bg1">
                  <a:alpha val="1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a-DK" b="1" dirty="0">
                    <a:solidFill>
                      <a:schemeClr val="tx1"/>
                    </a:solidFill>
                  </a:rPr>
                  <a:t>Tilbage til Udviklingskortet</a:t>
                </a:r>
              </a:p>
            </p:txBody>
          </p:sp>
        </p:grp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194B264C-7EF2-4ED8-8942-35BE59705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4. Aktivitetsplan – Titel:</a:t>
            </a:r>
            <a:endParaRPr lang="en-GB" sz="4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210975-D66A-41CA-B11D-D6E6F9F12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D81792-7B77-49C2-8B4A-51E3AFDA1C06}" type="slidenum">
              <a:rPr lang="da-DK" altLang="da-DK" smtClean="0"/>
              <a:pPr>
                <a:defRPr/>
              </a:pPr>
              <a:t>12</a:t>
            </a:fld>
            <a:endParaRPr lang="da-DK" altLang="da-DK"/>
          </a:p>
        </p:txBody>
      </p:sp>
      <p:sp>
        <p:nvSpPr>
          <p:cNvPr id="34" name="Rektangel 12">
            <a:extLst>
              <a:ext uri="{FF2B5EF4-FFF2-40B4-BE49-F238E27FC236}">
                <a16:creationId xmlns:a16="http://schemas.microsoft.com/office/drawing/2014/main" id="{F12E1556-B6F3-48B3-A6D0-45E569CF0AD1}"/>
              </a:ext>
            </a:extLst>
          </p:cNvPr>
          <p:cNvSpPr/>
          <p:nvPr/>
        </p:nvSpPr>
        <p:spPr>
          <a:xfrm>
            <a:off x="273920" y="7175500"/>
            <a:ext cx="7216382" cy="26358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Formål og forventede resultater:</a:t>
            </a:r>
          </a:p>
          <a:p>
            <a:endParaRPr lang="da-DK" sz="1489" i="1" dirty="0"/>
          </a:p>
          <a:p>
            <a:r>
              <a:rPr lang="da-DK" sz="1489" i="1" dirty="0"/>
              <a:t>Beskriv formålet med aktiviteten.</a:t>
            </a:r>
          </a:p>
          <a:p>
            <a:endParaRPr lang="da-DK" sz="1489" i="1" dirty="0"/>
          </a:p>
          <a:p>
            <a:r>
              <a:rPr lang="da-DK" sz="1489" i="1" dirty="0"/>
              <a:t>Hvilke </a:t>
            </a:r>
            <a:r>
              <a:rPr lang="da-DK" sz="1489" i="1" u="sng" dirty="0"/>
              <a:t>konkrete</a:t>
            </a:r>
            <a:r>
              <a:rPr lang="da-DK" sz="1489" i="1" dirty="0"/>
              <a:t> resultater vil aktiviteten skabe – fx meromsætning, nye kunder, effektiviseringer i virksomheden, flere ansatte mv.</a:t>
            </a:r>
          </a:p>
          <a:p>
            <a:r>
              <a:rPr lang="da-DK" sz="1489" i="1" dirty="0"/>
              <a:t>– og hvordan er disse resultater med til at sikre, at I når virksomhedens vision?</a:t>
            </a:r>
          </a:p>
        </p:txBody>
      </p:sp>
      <p:sp>
        <p:nvSpPr>
          <p:cNvPr id="35" name="Rektangel 13">
            <a:extLst>
              <a:ext uri="{FF2B5EF4-FFF2-40B4-BE49-F238E27FC236}">
                <a16:creationId xmlns:a16="http://schemas.microsoft.com/office/drawing/2014/main" id="{EAF4EC21-7D90-4C40-AC7E-A9ECB5FA7E1B}"/>
              </a:ext>
            </a:extLst>
          </p:cNvPr>
          <p:cNvSpPr/>
          <p:nvPr/>
        </p:nvSpPr>
        <p:spPr>
          <a:xfrm>
            <a:off x="273920" y="1543933"/>
            <a:ext cx="7216382" cy="54029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Beskrivelse af udviklingsaktiviteten:</a:t>
            </a:r>
          </a:p>
          <a:p>
            <a:endParaRPr lang="da-DK" sz="1489" i="1" dirty="0"/>
          </a:p>
          <a:p>
            <a:r>
              <a:rPr lang="da-DK" sz="1489" i="1" dirty="0"/>
              <a:t>I dette felt uddybes aktiviteten. </a:t>
            </a:r>
          </a:p>
          <a:p>
            <a:r>
              <a:rPr lang="da-DK" sz="1489" i="1" dirty="0"/>
              <a:t>- Hvad omhandler aktiviteten, og hvad skal helt </a:t>
            </a:r>
            <a:r>
              <a:rPr lang="da-DK" sz="1489" i="1" u="sng" dirty="0"/>
              <a:t>konkret</a:t>
            </a:r>
            <a:r>
              <a:rPr lang="da-DK" sz="1489" i="1" dirty="0"/>
              <a:t> gennemføres? </a:t>
            </a:r>
          </a:p>
          <a:p>
            <a:r>
              <a:rPr lang="da-DK" sz="1489" i="1" dirty="0"/>
              <a:t>- Uddyb med underaktiviteter/så mange detaljer som muligt. </a:t>
            </a:r>
          </a:p>
          <a:p>
            <a:endParaRPr lang="da-DK" sz="1489" i="1" dirty="0"/>
          </a:p>
          <a:p>
            <a:r>
              <a:rPr lang="da-DK" sz="1489" i="1" dirty="0"/>
              <a:t>Hvis der er benyttet en </a:t>
            </a:r>
            <a:r>
              <a:rPr lang="da-DK" sz="1489" i="1" u="sng" dirty="0"/>
              <a:t>privat rådgiver </a:t>
            </a:r>
            <a:r>
              <a:rPr lang="da-DK" sz="1489" i="1" dirty="0"/>
              <a:t>til denne aktivitet, så beskriv </a:t>
            </a:r>
            <a:r>
              <a:rPr lang="da-DK" sz="1489" i="1" u="sng" dirty="0"/>
              <a:t>hvordan</a:t>
            </a:r>
            <a:r>
              <a:rPr lang="da-DK" sz="1489" i="1" dirty="0"/>
              <a:t> denne har bidraget til aktiviteten.</a:t>
            </a:r>
          </a:p>
          <a:p>
            <a:endParaRPr lang="da-DK" sz="1489" i="1" dirty="0"/>
          </a:p>
        </p:txBody>
      </p:sp>
      <p:sp>
        <p:nvSpPr>
          <p:cNvPr id="37" name="Rektangel 15">
            <a:extLst>
              <a:ext uri="{FF2B5EF4-FFF2-40B4-BE49-F238E27FC236}">
                <a16:creationId xmlns:a16="http://schemas.microsoft.com/office/drawing/2014/main" id="{B188CE38-2246-446F-B1EB-A61A829D54B5}"/>
              </a:ext>
            </a:extLst>
          </p:cNvPr>
          <p:cNvSpPr/>
          <p:nvPr/>
        </p:nvSpPr>
        <p:spPr>
          <a:xfrm>
            <a:off x="7697896" y="1543933"/>
            <a:ext cx="7216374" cy="16136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Ansvar:</a:t>
            </a:r>
            <a:endParaRPr lang="da-DK" sz="1489" i="1" dirty="0"/>
          </a:p>
          <a:p>
            <a:endParaRPr lang="da-DK" sz="1489" i="1" dirty="0"/>
          </a:p>
          <a:p>
            <a:r>
              <a:rPr lang="da-DK" sz="1489" i="1" dirty="0"/>
              <a:t>Hvem er ansvarlig for aktiviteten (primær og sekundær), og hvem gør hvad?</a:t>
            </a:r>
          </a:p>
        </p:txBody>
      </p:sp>
      <p:sp>
        <p:nvSpPr>
          <p:cNvPr id="38" name="Rektangel 46">
            <a:extLst>
              <a:ext uri="{FF2B5EF4-FFF2-40B4-BE49-F238E27FC236}">
                <a16:creationId xmlns:a16="http://schemas.microsoft.com/office/drawing/2014/main" id="{94A074C8-F02D-433A-8E28-46872B939C64}"/>
              </a:ext>
            </a:extLst>
          </p:cNvPr>
          <p:cNvSpPr/>
          <p:nvPr/>
        </p:nvSpPr>
        <p:spPr>
          <a:xfrm>
            <a:off x="7698602" y="8114299"/>
            <a:ext cx="4436248" cy="17150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Andet:</a:t>
            </a:r>
          </a:p>
          <a:p>
            <a:endParaRPr lang="da-DK" sz="1489" i="1" dirty="0"/>
          </a:p>
          <a:p>
            <a:r>
              <a:rPr lang="da-DK" sz="1489" i="1" dirty="0"/>
              <a:t>Øvrige bemærkninger/tiltag/huskepunkter?</a:t>
            </a:r>
          </a:p>
        </p:txBody>
      </p:sp>
      <p:sp>
        <p:nvSpPr>
          <p:cNvPr id="39" name="Rektangel 31">
            <a:extLst>
              <a:ext uri="{FF2B5EF4-FFF2-40B4-BE49-F238E27FC236}">
                <a16:creationId xmlns:a16="http://schemas.microsoft.com/office/drawing/2014/main" id="{37A28D9F-3672-409A-AB92-C7CE144B5148}"/>
              </a:ext>
            </a:extLst>
          </p:cNvPr>
          <p:cNvSpPr/>
          <p:nvPr/>
        </p:nvSpPr>
        <p:spPr>
          <a:xfrm>
            <a:off x="7697896" y="3365499"/>
            <a:ext cx="7216379" cy="28691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Tidsplan og Milepæle:</a:t>
            </a:r>
          </a:p>
          <a:p>
            <a:endParaRPr lang="da-DK" sz="1489" b="1" dirty="0"/>
          </a:p>
          <a:p>
            <a:r>
              <a:rPr lang="da-DK" sz="1489" b="1" i="1" dirty="0"/>
              <a:t>Forventet startdato:</a:t>
            </a:r>
            <a:endParaRPr lang="da-DK" sz="1489" dirty="0"/>
          </a:p>
          <a:p>
            <a:r>
              <a:rPr lang="da-DK" sz="1489" b="1" i="1" dirty="0"/>
              <a:t>Forventet slutdato:</a:t>
            </a:r>
            <a:r>
              <a:rPr lang="da-DK" sz="1489" dirty="0"/>
              <a:t>  </a:t>
            </a:r>
            <a:endParaRPr lang="da-DK" sz="1489" b="1" i="1" dirty="0"/>
          </a:p>
          <a:p>
            <a:pPr algn="ctr"/>
            <a:endParaRPr lang="da-DK" sz="1489" b="1" i="1" dirty="0"/>
          </a:p>
          <a:p>
            <a:r>
              <a:rPr lang="da-DK" sz="1489" dirty="0"/>
              <a:t>Beskriv vigtige milepæle - fx hvilke underaktiviteter skal færdiggøres hvornår?</a:t>
            </a:r>
          </a:p>
        </p:txBody>
      </p:sp>
      <p:sp>
        <p:nvSpPr>
          <p:cNvPr id="40" name="Rektangel 14">
            <a:extLst>
              <a:ext uri="{FF2B5EF4-FFF2-40B4-BE49-F238E27FC236}">
                <a16:creationId xmlns:a16="http://schemas.microsoft.com/office/drawing/2014/main" id="{F8B84FB1-12BE-4772-9DBC-2106C3B76041}"/>
              </a:ext>
            </a:extLst>
          </p:cNvPr>
          <p:cNvSpPr/>
          <p:nvPr/>
        </p:nvSpPr>
        <p:spPr>
          <a:xfrm>
            <a:off x="7698603" y="6413500"/>
            <a:ext cx="7216382" cy="15219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Investeringer/ressourceforbrug: </a:t>
            </a:r>
          </a:p>
          <a:p>
            <a:endParaRPr lang="da-DK" sz="1489" i="1" dirty="0"/>
          </a:p>
          <a:p>
            <a:r>
              <a:rPr lang="da-DK" sz="1489" i="1" dirty="0"/>
              <a:t>Angiv forventede;</a:t>
            </a:r>
          </a:p>
          <a:p>
            <a:pPr marL="285750" indent="-285750">
              <a:buFontTx/>
              <a:buChar char="-"/>
            </a:pPr>
            <a:r>
              <a:rPr lang="da-DK" sz="1489" i="1" dirty="0"/>
              <a:t>Investeringer i kr.:  </a:t>
            </a:r>
          </a:p>
          <a:p>
            <a:pPr marL="285750" indent="-285750">
              <a:buFontTx/>
              <a:buChar char="-"/>
            </a:pPr>
            <a:r>
              <a:rPr lang="da-DK" sz="1489" i="1" dirty="0"/>
              <a:t>Arbejdstimer/lønudgifter i kr.:  </a:t>
            </a:r>
          </a:p>
        </p:txBody>
      </p:sp>
    </p:spTree>
    <p:extLst>
      <p:ext uri="{BB962C8B-B14F-4D97-AF65-F5344CB8AC3E}">
        <p14:creationId xmlns:p14="http://schemas.microsoft.com/office/powerpoint/2010/main" val="392724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1">
            <a:extLst>
              <a:ext uri="{FF2B5EF4-FFF2-40B4-BE49-F238E27FC236}">
                <a16:creationId xmlns:a16="http://schemas.microsoft.com/office/drawing/2014/main" id="{BF5817DA-0C71-4C72-B315-AB26062593C4}"/>
              </a:ext>
            </a:extLst>
          </p:cNvPr>
          <p:cNvGrpSpPr/>
          <p:nvPr/>
        </p:nvGrpSpPr>
        <p:grpSpPr>
          <a:xfrm>
            <a:off x="6362150" y="7499086"/>
            <a:ext cx="8457423" cy="2312248"/>
            <a:chOff x="6362150" y="7711670"/>
            <a:chExt cx="8457423" cy="2394788"/>
          </a:xfrm>
        </p:grpSpPr>
        <p:sp>
          <p:nvSpPr>
            <p:cNvPr id="76" name="Rectangle 7">
              <a:extLst>
                <a:ext uri="{FF2B5EF4-FFF2-40B4-BE49-F238E27FC236}">
                  <a16:creationId xmlns:a16="http://schemas.microsoft.com/office/drawing/2014/main" id="{7CC69EB5-F58F-4287-A33E-2B93D445B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2150" y="7711670"/>
              <a:ext cx="229166" cy="458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113443" tIns="56721" rIns="113443" bIns="56721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da-DK" sz="2233"/>
            </a:p>
          </p:txBody>
        </p:sp>
        <p:grpSp>
          <p:nvGrpSpPr>
            <p:cNvPr id="77" name="Gruppe 18">
              <a:extLst>
                <a:ext uri="{FF2B5EF4-FFF2-40B4-BE49-F238E27FC236}">
                  <a16:creationId xmlns:a16="http://schemas.microsoft.com/office/drawing/2014/main" id="{0997E209-0EFD-4C9E-9C9F-BC2F32939799}"/>
                </a:ext>
              </a:extLst>
            </p:cNvPr>
            <p:cNvGrpSpPr/>
            <p:nvPr/>
          </p:nvGrpSpPr>
          <p:grpSpPr>
            <a:xfrm>
              <a:off x="12307760" y="8348848"/>
              <a:ext cx="2511813" cy="1757610"/>
              <a:chOff x="12307760" y="8348848"/>
              <a:chExt cx="2511813" cy="1757610"/>
            </a:xfrm>
          </p:grpSpPr>
          <mc:AlternateContent xmlns:mc="http://schemas.openxmlformats.org/markup-compatibility/2006" xmlns:pslz="http://schemas.microsoft.com/office/powerpoint/2016/slidezoom">
            <mc:Choice Requires="pslz">
              <p:graphicFrame>
                <p:nvGraphicFramePr>
                  <p:cNvPr id="78" name="Slidezoom 16">
                    <a:extLst>
                      <a:ext uri="{FF2B5EF4-FFF2-40B4-BE49-F238E27FC236}">
                        <a16:creationId xmlns:a16="http://schemas.microsoft.com/office/drawing/2014/main" id="{508E91A4-F1D0-493D-9265-6CF5E4CD7F6E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12307760" y="8348848"/>
                  <a:ext cx="2486121" cy="1757610"/>
                </p:xfrm>
                <a:graphic>
                  <a:graphicData uri="http://schemas.microsoft.com/office/powerpoint/2016/slidezoom">
                    <pslz:sldZm>
                      <pslz:sldZmObj sldId="256" cId="0">
                        <pslz:zmPr id="{3B9E07E7-3E27-4EF0-8AB6-65AAB515E771}" returnToParent="0" transitionDur="1000">
                          <p166:blipFill xmlns:p166="http://schemas.microsoft.com/office/powerpoint/2016/6/main">
                            <a:blip r:embed="rId2"/>
                            <a:stretch>
                              <a:fillRect/>
                            </a:stretch>
                          </p166:blipFill>
                          <p166:spPr xmlns:p166="http://schemas.microsoft.com/office/powerpoint/2016/6/main">
                            <a:xfrm>
                              <a:off x="0" y="0"/>
                              <a:ext cx="2486121" cy="1697031"/>
                            </a:xfrm>
                            <a:prstGeom prst="rect">
                              <a:avLst/>
                            </a:prstGeom>
                            <a:ln w="3175">
                              <a:solidFill>
                                <a:prstClr val="ltGray"/>
                              </a:solidFill>
                            </a:ln>
                          </p166:spPr>
                        </pslz:zmPr>
                      </pslz:sldZmObj>
                    </pslz:sldZm>
                  </a:graphicData>
                </a:graphic>
              </p:graphicFrame>
            </mc:Choice>
            <mc:Fallback xmlns="">
              <p:pic>
                <p:nvPicPr>
                  <p:cNvPr id="17" name="Slidezoom 16">
                    <a:hlinkClick r:id="rId9" action="ppaction://hlinksldjump"/>
                    <a:extLst>
                      <a:ext uri="{FF2B5EF4-FFF2-40B4-BE49-F238E27FC236}">
                        <a16:creationId xmlns:a16="http://schemas.microsoft.com/office/drawing/2014/main" id="{B53F8EB8-F934-4138-A929-5406F0C60DEC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/>
                  </p:cNvPicPr>
                  <p:nvPr/>
                </p:nvPicPr>
                <p:blipFill>
                  <a:blip r:embed="rId10"/>
                  <a:stretch>
                    <a:fillRect/>
                  </a:stretch>
                </p:blipFill>
                <p:spPr>
                  <a:xfrm>
                    <a:off x="12307760" y="8348848"/>
                    <a:ext cx="2486121" cy="1757610"/>
                  </a:xfrm>
                  <a:prstGeom prst="rect">
                    <a:avLst/>
                  </a:prstGeom>
                  <a:ln w="3175">
                    <a:solidFill>
                      <a:prstClr val="ltGray"/>
                    </a:solidFill>
                  </a:ln>
                </p:spPr>
              </p:pic>
            </mc:Fallback>
          </mc:AlternateContent>
          <p:sp>
            <p:nvSpPr>
              <p:cNvPr id="79" name="Rektangel 17">
                <a:hlinkClick r:id="rId9" action="ppaction://hlinksldjump" tooltip="Transformationskortet"/>
                <a:extLst>
                  <a:ext uri="{FF2B5EF4-FFF2-40B4-BE49-F238E27FC236}">
                    <a16:creationId xmlns:a16="http://schemas.microsoft.com/office/drawing/2014/main" id="{87863C27-CE7E-48F6-B0AB-E5E3311FD6B8}"/>
                  </a:ext>
                </a:extLst>
              </p:cNvPr>
              <p:cNvSpPr/>
              <p:nvPr/>
            </p:nvSpPr>
            <p:spPr>
              <a:xfrm>
                <a:off x="12307760" y="8348848"/>
                <a:ext cx="2511813" cy="1757610"/>
              </a:xfrm>
              <a:prstGeom prst="rect">
                <a:avLst/>
              </a:prstGeom>
              <a:solidFill>
                <a:schemeClr val="bg1">
                  <a:alpha val="1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a-DK" b="1" dirty="0">
                    <a:solidFill>
                      <a:schemeClr val="tx1"/>
                    </a:solidFill>
                  </a:rPr>
                  <a:t>Tilbage til Udviklingskortet</a:t>
                </a:r>
              </a:p>
            </p:txBody>
          </p:sp>
        </p:grp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194B264C-7EF2-4ED8-8942-35BE59705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5. Aktivitetsplan – Titel:</a:t>
            </a:r>
            <a:endParaRPr lang="en-GB" sz="4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D97EAD-9C3F-4ED9-AB70-16000B82B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D81792-7B77-49C2-8B4A-51E3AFDA1C06}" type="slidenum">
              <a:rPr lang="da-DK" altLang="da-DK" smtClean="0"/>
              <a:pPr>
                <a:defRPr/>
              </a:pPr>
              <a:t>13</a:t>
            </a:fld>
            <a:endParaRPr lang="da-DK" altLang="da-DK"/>
          </a:p>
        </p:txBody>
      </p:sp>
      <p:sp>
        <p:nvSpPr>
          <p:cNvPr id="34" name="Rektangel 12">
            <a:extLst>
              <a:ext uri="{FF2B5EF4-FFF2-40B4-BE49-F238E27FC236}">
                <a16:creationId xmlns:a16="http://schemas.microsoft.com/office/drawing/2014/main" id="{B1392A5C-66E5-4223-8350-8306B6E2447A}"/>
              </a:ext>
            </a:extLst>
          </p:cNvPr>
          <p:cNvSpPr/>
          <p:nvPr/>
        </p:nvSpPr>
        <p:spPr>
          <a:xfrm>
            <a:off x="273920" y="7175500"/>
            <a:ext cx="7216382" cy="26358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Formål og forventede resultater:</a:t>
            </a:r>
          </a:p>
          <a:p>
            <a:endParaRPr lang="da-DK" sz="1489" i="1" dirty="0"/>
          </a:p>
          <a:p>
            <a:r>
              <a:rPr lang="da-DK" sz="1489" i="1" dirty="0"/>
              <a:t>Beskriv formålet med aktiviteten.</a:t>
            </a:r>
          </a:p>
          <a:p>
            <a:endParaRPr lang="da-DK" sz="1489" i="1" dirty="0"/>
          </a:p>
          <a:p>
            <a:r>
              <a:rPr lang="da-DK" sz="1489" i="1" dirty="0"/>
              <a:t>Hvilke </a:t>
            </a:r>
            <a:r>
              <a:rPr lang="da-DK" sz="1489" i="1" u="sng" dirty="0"/>
              <a:t>konkrete</a:t>
            </a:r>
            <a:r>
              <a:rPr lang="da-DK" sz="1489" i="1" dirty="0"/>
              <a:t> resultater vil aktiviteten skabe – fx meromsætning, nye kunder, effektiviseringer i virksomheden, flere ansatte mv.</a:t>
            </a:r>
          </a:p>
          <a:p>
            <a:r>
              <a:rPr lang="da-DK" sz="1489" i="1" dirty="0"/>
              <a:t>– og hvordan er disse resultater med til at sikre, at I når virksomhedens vision?</a:t>
            </a:r>
          </a:p>
        </p:txBody>
      </p:sp>
      <p:sp>
        <p:nvSpPr>
          <p:cNvPr id="35" name="Rektangel 13">
            <a:extLst>
              <a:ext uri="{FF2B5EF4-FFF2-40B4-BE49-F238E27FC236}">
                <a16:creationId xmlns:a16="http://schemas.microsoft.com/office/drawing/2014/main" id="{C966B609-20CA-4D5D-A937-DA95FA40F639}"/>
              </a:ext>
            </a:extLst>
          </p:cNvPr>
          <p:cNvSpPr/>
          <p:nvPr/>
        </p:nvSpPr>
        <p:spPr>
          <a:xfrm>
            <a:off x="273920" y="1543933"/>
            <a:ext cx="7216382" cy="54029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Beskrivelse af udviklingsaktiviteten:</a:t>
            </a:r>
          </a:p>
          <a:p>
            <a:endParaRPr lang="da-DK" sz="1489" i="1" dirty="0"/>
          </a:p>
          <a:p>
            <a:r>
              <a:rPr lang="da-DK" sz="1489" i="1" dirty="0"/>
              <a:t>I dette felt uddybes aktiviteten. </a:t>
            </a:r>
          </a:p>
          <a:p>
            <a:r>
              <a:rPr lang="da-DK" sz="1489" i="1" dirty="0"/>
              <a:t>- Hvad omhandler aktiviteten, og hvad skal helt </a:t>
            </a:r>
            <a:r>
              <a:rPr lang="da-DK" sz="1489" i="1" u="sng" dirty="0"/>
              <a:t>konkret</a:t>
            </a:r>
            <a:r>
              <a:rPr lang="da-DK" sz="1489" i="1" dirty="0"/>
              <a:t> gennemføres? </a:t>
            </a:r>
          </a:p>
          <a:p>
            <a:r>
              <a:rPr lang="da-DK" sz="1489" i="1" dirty="0"/>
              <a:t>- Uddyb med underaktiviteter/så mange detaljer som muligt. </a:t>
            </a:r>
          </a:p>
          <a:p>
            <a:endParaRPr lang="da-DK" sz="1489" i="1" dirty="0"/>
          </a:p>
          <a:p>
            <a:r>
              <a:rPr lang="da-DK" sz="1489" i="1" dirty="0"/>
              <a:t>Hvis der er benyttet en </a:t>
            </a:r>
            <a:r>
              <a:rPr lang="da-DK" sz="1489" i="1" u="sng" dirty="0"/>
              <a:t>privat rådgiver </a:t>
            </a:r>
            <a:r>
              <a:rPr lang="da-DK" sz="1489" i="1" dirty="0"/>
              <a:t>til denne aktivitet, så beskriv </a:t>
            </a:r>
            <a:r>
              <a:rPr lang="da-DK" sz="1489" i="1" u="sng" dirty="0"/>
              <a:t>hvordan</a:t>
            </a:r>
            <a:r>
              <a:rPr lang="da-DK" sz="1489" i="1" dirty="0"/>
              <a:t> denne har bidraget til aktiviteten.</a:t>
            </a:r>
          </a:p>
          <a:p>
            <a:endParaRPr lang="da-DK" sz="1489" i="1" dirty="0"/>
          </a:p>
        </p:txBody>
      </p:sp>
      <p:sp>
        <p:nvSpPr>
          <p:cNvPr id="37" name="Rektangel 15">
            <a:extLst>
              <a:ext uri="{FF2B5EF4-FFF2-40B4-BE49-F238E27FC236}">
                <a16:creationId xmlns:a16="http://schemas.microsoft.com/office/drawing/2014/main" id="{CC8DD83A-7F79-47D2-83D4-AF2CB63C79E2}"/>
              </a:ext>
            </a:extLst>
          </p:cNvPr>
          <p:cNvSpPr/>
          <p:nvPr/>
        </p:nvSpPr>
        <p:spPr>
          <a:xfrm>
            <a:off x="7697896" y="1543933"/>
            <a:ext cx="7216374" cy="16136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Ansvar:</a:t>
            </a:r>
            <a:endParaRPr lang="da-DK" sz="1489" i="1" dirty="0"/>
          </a:p>
          <a:p>
            <a:endParaRPr lang="da-DK" sz="1489" i="1" dirty="0"/>
          </a:p>
          <a:p>
            <a:r>
              <a:rPr lang="da-DK" sz="1489" i="1" dirty="0"/>
              <a:t>Hvem er ansvarlig for aktiviteten (primær og sekundær), og hvem gør hvad?</a:t>
            </a:r>
          </a:p>
        </p:txBody>
      </p:sp>
      <p:sp>
        <p:nvSpPr>
          <p:cNvPr id="38" name="Rektangel 46">
            <a:extLst>
              <a:ext uri="{FF2B5EF4-FFF2-40B4-BE49-F238E27FC236}">
                <a16:creationId xmlns:a16="http://schemas.microsoft.com/office/drawing/2014/main" id="{576970BE-F89B-433B-94C8-35B3A0E1BFB7}"/>
              </a:ext>
            </a:extLst>
          </p:cNvPr>
          <p:cNvSpPr/>
          <p:nvPr/>
        </p:nvSpPr>
        <p:spPr>
          <a:xfrm>
            <a:off x="7698602" y="8114299"/>
            <a:ext cx="4436248" cy="17150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Andet:</a:t>
            </a:r>
          </a:p>
          <a:p>
            <a:endParaRPr lang="da-DK" sz="1489" i="1" dirty="0"/>
          </a:p>
          <a:p>
            <a:r>
              <a:rPr lang="da-DK" sz="1489" i="1" dirty="0"/>
              <a:t>Øvrige bemærkninger/tiltag/huskepunkter?</a:t>
            </a:r>
          </a:p>
        </p:txBody>
      </p:sp>
      <p:sp>
        <p:nvSpPr>
          <p:cNvPr id="39" name="Rektangel 31">
            <a:extLst>
              <a:ext uri="{FF2B5EF4-FFF2-40B4-BE49-F238E27FC236}">
                <a16:creationId xmlns:a16="http://schemas.microsoft.com/office/drawing/2014/main" id="{9221BB6E-91D4-4D51-AE37-AC24D04409AD}"/>
              </a:ext>
            </a:extLst>
          </p:cNvPr>
          <p:cNvSpPr/>
          <p:nvPr/>
        </p:nvSpPr>
        <p:spPr>
          <a:xfrm>
            <a:off x="7697896" y="3365499"/>
            <a:ext cx="7216379" cy="28691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Tidsplan og Milepæle:</a:t>
            </a:r>
          </a:p>
          <a:p>
            <a:endParaRPr lang="da-DK" sz="1489" b="1" dirty="0"/>
          </a:p>
          <a:p>
            <a:r>
              <a:rPr lang="da-DK" sz="1489" b="1" i="1" dirty="0"/>
              <a:t>Forventet startdato:</a:t>
            </a:r>
            <a:endParaRPr lang="da-DK" sz="1489" dirty="0"/>
          </a:p>
          <a:p>
            <a:r>
              <a:rPr lang="da-DK" sz="1489" b="1" i="1" dirty="0"/>
              <a:t>Forventet slutdato:</a:t>
            </a:r>
            <a:r>
              <a:rPr lang="da-DK" sz="1489" dirty="0"/>
              <a:t>  </a:t>
            </a:r>
            <a:endParaRPr lang="da-DK" sz="1489" b="1" i="1" dirty="0"/>
          </a:p>
          <a:p>
            <a:pPr algn="ctr"/>
            <a:endParaRPr lang="da-DK" sz="1489" b="1" i="1" dirty="0"/>
          </a:p>
          <a:p>
            <a:r>
              <a:rPr lang="da-DK" sz="1489" dirty="0"/>
              <a:t>Beskriv vigtige milepæle - fx hvilke underaktiviteter skal færdiggøres hvornår?</a:t>
            </a:r>
          </a:p>
        </p:txBody>
      </p:sp>
      <p:sp>
        <p:nvSpPr>
          <p:cNvPr id="40" name="Rektangel 14">
            <a:extLst>
              <a:ext uri="{FF2B5EF4-FFF2-40B4-BE49-F238E27FC236}">
                <a16:creationId xmlns:a16="http://schemas.microsoft.com/office/drawing/2014/main" id="{97B43741-D306-4A1E-AABF-D753D3C4EB08}"/>
              </a:ext>
            </a:extLst>
          </p:cNvPr>
          <p:cNvSpPr/>
          <p:nvPr/>
        </p:nvSpPr>
        <p:spPr>
          <a:xfrm>
            <a:off x="7698603" y="6413500"/>
            <a:ext cx="7216382" cy="15219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da-DK" sz="1600" b="1" dirty="0"/>
              <a:t>Investeringer/ressourceforbrug: </a:t>
            </a:r>
          </a:p>
          <a:p>
            <a:endParaRPr lang="da-DK" sz="1489" i="1" dirty="0"/>
          </a:p>
          <a:p>
            <a:r>
              <a:rPr lang="da-DK" sz="1489" i="1" dirty="0"/>
              <a:t>Angiv forventede;</a:t>
            </a:r>
          </a:p>
          <a:p>
            <a:pPr marL="285750" indent="-285750">
              <a:buFontTx/>
              <a:buChar char="-"/>
            </a:pPr>
            <a:r>
              <a:rPr lang="da-DK" sz="1489" i="1" dirty="0"/>
              <a:t>Investeringer i kr.:  </a:t>
            </a:r>
          </a:p>
          <a:p>
            <a:pPr marL="285750" indent="-285750">
              <a:buFontTx/>
              <a:buChar char="-"/>
            </a:pPr>
            <a:r>
              <a:rPr lang="da-DK" sz="1489" i="1" dirty="0"/>
              <a:t>Arbejdstimer/lønudgifter i kr.:  </a:t>
            </a:r>
          </a:p>
        </p:txBody>
      </p:sp>
    </p:spTree>
    <p:extLst>
      <p:ext uri="{BB962C8B-B14F-4D97-AF65-F5344CB8AC3E}">
        <p14:creationId xmlns:p14="http://schemas.microsoft.com/office/powerpoint/2010/main" val="972491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64309-1B4B-4579-8F58-E055C3E82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7. Rådgiverkøb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65CA5-1F8F-4725-BD95-8BD99A318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285" y="3038119"/>
            <a:ext cx="13613130" cy="1394793"/>
          </a:xfrm>
        </p:spPr>
        <p:txBody>
          <a:bodyPr/>
          <a:lstStyle/>
          <a:p>
            <a:pPr marL="0" indent="0">
              <a:buNone/>
            </a:pPr>
            <a:r>
              <a:rPr lang="da-DK" sz="2800" dirty="0"/>
              <a:t>Beskriv </a:t>
            </a:r>
            <a:r>
              <a:rPr lang="da-DK" sz="2800" u="sng" dirty="0"/>
              <a:t>overordnet</a:t>
            </a:r>
            <a:r>
              <a:rPr lang="da-DK" sz="2800" dirty="0"/>
              <a:t>, hvordan de indkøbte konsulentydelser har styrket </a:t>
            </a:r>
            <a:r>
              <a:rPr lang="da-DK" sz="2800" dirty="0">
                <a:solidFill>
                  <a:prstClr val="black"/>
                </a:solidFill>
              </a:rPr>
              <a:t>jeres evne til at nå virksomhedens </a:t>
            </a:r>
            <a:r>
              <a:rPr lang="da-DK" sz="2800" i="1" dirty="0">
                <a:solidFill>
                  <a:prstClr val="black"/>
                </a:solidFill>
              </a:rPr>
              <a:t>vision </a:t>
            </a:r>
            <a:r>
              <a:rPr lang="da-DK" sz="2800" dirty="0">
                <a:solidFill>
                  <a:prstClr val="black"/>
                </a:solidFill>
              </a:rPr>
              <a:t>og de </a:t>
            </a:r>
            <a:r>
              <a:rPr lang="da-DK" sz="2800" i="1" dirty="0">
                <a:solidFill>
                  <a:prstClr val="black"/>
                </a:solidFill>
              </a:rPr>
              <a:t>vækstmål</a:t>
            </a:r>
            <a:r>
              <a:rPr lang="da-DK" sz="2800" dirty="0">
                <a:solidFill>
                  <a:prstClr val="black"/>
                </a:solidFill>
              </a:rPr>
              <a:t> (omsætning, eksport, </a:t>
            </a:r>
            <a:r>
              <a:rPr lang="da-DK" sz="2800">
                <a:solidFill>
                  <a:prstClr val="black"/>
                </a:solidFill>
              </a:rPr>
              <a:t>ansatte), </a:t>
            </a:r>
            <a:r>
              <a:rPr lang="da-DK" sz="2800" dirty="0">
                <a:solidFill>
                  <a:prstClr val="black"/>
                </a:solidFill>
              </a:rPr>
              <a:t>I har for virksomheden.</a:t>
            </a:r>
            <a:endParaRPr lang="da-DK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AB9C29-8709-4EC6-B052-2BB23EAB6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05B276-5E4D-4D65-B5B7-18C21BB6946D}" type="slidenum">
              <a:rPr lang="da-DK" altLang="da-DK" smtClean="0"/>
              <a:pPr>
                <a:defRPr/>
              </a:pPr>
              <a:t>14</a:t>
            </a:fld>
            <a:endParaRPr lang="da-DK" altLang="da-DK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91D93477-7650-476E-8E93-92EE4D70EB68}"/>
              </a:ext>
            </a:extLst>
          </p:cNvPr>
          <p:cNvSpPr/>
          <p:nvPr/>
        </p:nvSpPr>
        <p:spPr>
          <a:xfrm>
            <a:off x="857250" y="4061178"/>
            <a:ext cx="13512165" cy="2506137"/>
          </a:xfrm>
          <a:prstGeom prst="rect">
            <a:avLst/>
          </a:prstGeom>
          <a:solidFill>
            <a:srgbClr val="FFFEFB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dirty="0">
                <a:solidFill>
                  <a:schemeClr val="tx1"/>
                </a:solidFill>
              </a:rPr>
              <a:t>Skriv her…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DAF930B-12BC-4038-8D5D-0F278C615D80}"/>
              </a:ext>
            </a:extLst>
          </p:cNvPr>
          <p:cNvSpPr txBox="1">
            <a:spLocks/>
          </p:cNvSpPr>
          <p:nvPr/>
        </p:nvSpPr>
        <p:spPr bwMode="auto">
          <a:xfrm>
            <a:off x="761928" y="6881995"/>
            <a:ext cx="13613130" cy="2966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534643" indent="-534643" algn="l" defTabSz="712857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4990" kern="1200">
                <a:solidFill>
                  <a:schemeClr val="tx1"/>
                </a:solidFill>
                <a:latin typeface="+mn-lt"/>
                <a:ea typeface="ヒラギノ角ゴ Pro W3" charset="0"/>
                <a:cs typeface="ヒラギノ角ゴ Pro W3" charset="0"/>
              </a:defRPr>
            </a:lvl1pPr>
            <a:lvl2pPr marL="1158393" indent="-445536" algn="l" defTabSz="712857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4366" kern="1200">
                <a:solidFill>
                  <a:schemeClr val="tx1"/>
                </a:solidFill>
                <a:latin typeface="+mn-lt"/>
                <a:ea typeface="ヒラギノ角ゴ Pro W3" charset="0"/>
                <a:cs typeface="+mn-cs"/>
              </a:defRPr>
            </a:lvl2pPr>
            <a:lvl3pPr marL="1782144" indent="-356428" algn="l" defTabSz="712857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3741" kern="1200">
                <a:solidFill>
                  <a:schemeClr val="tx1"/>
                </a:solidFill>
                <a:latin typeface="+mn-lt"/>
                <a:ea typeface="ヒラギノ角ゴ Pro W3" charset="0"/>
                <a:cs typeface="+mn-cs"/>
              </a:defRPr>
            </a:lvl3pPr>
            <a:lvl4pPr marL="2495002" indent="-356428" algn="l" defTabSz="712857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119" kern="1200">
                <a:solidFill>
                  <a:schemeClr val="tx1"/>
                </a:solidFill>
                <a:latin typeface="+mn-lt"/>
                <a:ea typeface="ヒラギノ角ゴ Pro W3" charset="0"/>
                <a:cs typeface="+mn-cs"/>
              </a:defRPr>
            </a:lvl4pPr>
            <a:lvl5pPr marL="3207857" indent="-356428" algn="l" defTabSz="712857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3119" kern="1200">
                <a:solidFill>
                  <a:schemeClr val="tx1"/>
                </a:solidFill>
                <a:latin typeface="+mn-lt"/>
                <a:ea typeface="ヒラギノ角ゴ Pro W3" charset="0"/>
                <a:cs typeface="+mn-cs"/>
              </a:defRPr>
            </a:lvl5pPr>
            <a:lvl6pPr marL="3920716" indent="-356428" algn="l" defTabSz="712857" rtl="0" eaLnBrk="1" latinLnBrk="0" hangingPunct="1">
              <a:spcBef>
                <a:spcPct val="20000"/>
              </a:spcBef>
              <a:buFont typeface="Arial"/>
              <a:buChar char="•"/>
              <a:defRPr sz="31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633574" indent="-356428" algn="l" defTabSz="712857" rtl="0" eaLnBrk="1" latinLnBrk="0" hangingPunct="1">
              <a:spcBef>
                <a:spcPct val="20000"/>
              </a:spcBef>
              <a:buFont typeface="Arial"/>
              <a:buChar char="•"/>
              <a:defRPr sz="31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346431" indent="-356428" algn="l" defTabSz="712857" rtl="0" eaLnBrk="1" latinLnBrk="0" hangingPunct="1">
              <a:spcBef>
                <a:spcPct val="20000"/>
              </a:spcBef>
              <a:buFont typeface="Arial"/>
              <a:buChar char="•"/>
              <a:defRPr sz="31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059289" indent="-356428" algn="l" defTabSz="712857" rtl="0" eaLnBrk="1" latinLnBrk="0" hangingPunct="1">
              <a:spcBef>
                <a:spcPct val="20000"/>
              </a:spcBef>
              <a:buFont typeface="Arial"/>
              <a:buChar char="•"/>
              <a:defRPr sz="31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712912">
              <a:spcBef>
                <a:spcPct val="0"/>
              </a:spcBef>
              <a:buNone/>
            </a:pPr>
            <a:r>
              <a:rPr lang="da-DK" altLang="da-DK" sz="2800" dirty="0">
                <a:solidFill>
                  <a:prstClr val="black"/>
                </a:solidFill>
              </a:rPr>
              <a:t>Nedenfor indsættes en oversigt over eventuelle rapporter/</a:t>
            </a:r>
            <a:r>
              <a:rPr lang="da-DK" sz="2800" dirty="0"/>
              <a:t>konklusioner</a:t>
            </a:r>
            <a:r>
              <a:rPr lang="da-DK" altLang="da-DK" sz="2800" dirty="0">
                <a:solidFill>
                  <a:prstClr val="black"/>
                </a:solidFill>
              </a:rPr>
              <a:t> fra de private rådgivere, såfremt de er vedlagt som bilag til denne Udviklingsplan. (Ikke et krav)</a:t>
            </a:r>
          </a:p>
          <a:p>
            <a:pPr defTabSz="712912">
              <a:spcBef>
                <a:spcPct val="0"/>
              </a:spcBef>
              <a:buNone/>
            </a:pPr>
            <a:endParaRPr lang="da-DK" altLang="da-DK" sz="2800" i="1" dirty="0">
              <a:solidFill>
                <a:prstClr val="black"/>
              </a:solidFill>
            </a:endParaRPr>
          </a:p>
          <a:p>
            <a:pPr defTabSz="712912">
              <a:spcBef>
                <a:spcPct val="0"/>
              </a:spcBef>
              <a:buFont typeface="+mj-lt"/>
              <a:buAutoNum type="arabicPeriod"/>
            </a:pPr>
            <a:r>
              <a:rPr lang="da-DK" altLang="da-DK" sz="2800" dirty="0">
                <a:solidFill>
                  <a:prstClr val="black"/>
                </a:solidFill>
              </a:rPr>
              <a:t>Bilag - Titel: </a:t>
            </a:r>
          </a:p>
          <a:p>
            <a:pPr defTabSz="712912">
              <a:spcBef>
                <a:spcPct val="0"/>
              </a:spcBef>
              <a:buFont typeface="+mj-lt"/>
              <a:buAutoNum type="arabicPeriod"/>
            </a:pPr>
            <a:r>
              <a:rPr lang="da-DK" altLang="da-DK" sz="2800" dirty="0">
                <a:solidFill>
                  <a:prstClr val="black"/>
                </a:solidFill>
              </a:rPr>
              <a:t>Bilag - Titel: </a:t>
            </a:r>
          </a:p>
          <a:p>
            <a:pPr defTabSz="712912">
              <a:spcBef>
                <a:spcPct val="0"/>
              </a:spcBef>
              <a:buFont typeface="+mj-lt"/>
              <a:buAutoNum type="arabicPeriod"/>
            </a:pPr>
            <a:r>
              <a:rPr lang="da-DK" altLang="da-DK" sz="2800" dirty="0">
                <a:solidFill>
                  <a:prstClr val="black"/>
                </a:solidFill>
              </a:rPr>
              <a:t>Bilag - Titel:</a:t>
            </a:r>
          </a:p>
        </p:txBody>
      </p:sp>
    </p:spTree>
    <p:extLst>
      <p:ext uri="{BB962C8B-B14F-4D97-AF65-F5344CB8AC3E}">
        <p14:creationId xmlns:p14="http://schemas.microsoft.com/office/powerpoint/2010/main" val="4081667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64309-1B4B-4579-8F58-E055C3E82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285" y="1536700"/>
            <a:ext cx="13613130" cy="1223127"/>
          </a:xfrm>
        </p:spPr>
        <p:txBody>
          <a:bodyPr/>
          <a:lstStyle/>
          <a:p>
            <a:r>
              <a:rPr lang="en-GB" dirty="0"/>
              <a:t>8. </a:t>
            </a:r>
            <a:r>
              <a:rPr lang="en-GB" dirty="0" err="1"/>
              <a:t>Næste</a:t>
            </a:r>
            <a:r>
              <a:rPr lang="en-GB" dirty="0"/>
              <a:t> </a:t>
            </a:r>
            <a:r>
              <a:rPr lang="en-GB" dirty="0" err="1"/>
              <a:t>skridt</a:t>
            </a:r>
            <a:br>
              <a:rPr lang="da-DK" sz="4000" dirty="0">
                <a:solidFill>
                  <a:prstClr val="black"/>
                </a:solidFill>
              </a:rPr>
            </a:br>
            <a:endParaRPr lang="en-GB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AB9C29-8709-4EC6-B052-2BB23EAB6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05B276-5E4D-4D65-B5B7-18C21BB6946D}" type="slidenum">
              <a:rPr lang="da-DK" altLang="da-DK" smtClean="0"/>
              <a:pPr>
                <a:defRPr/>
              </a:pPr>
              <a:t>15</a:t>
            </a:fld>
            <a:endParaRPr lang="da-DK" altLang="da-DK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91D93477-7650-476E-8E93-92EE4D70EB68}"/>
              </a:ext>
            </a:extLst>
          </p:cNvPr>
          <p:cNvSpPr/>
          <p:nvPr/>
        </p:nvSpPr>
        <p:spPr>
          <a:xfrm>
            <a:off x="857250" y="2451100"/>
            <a:ext cx="13171350" cy="7151378"/>
          </a:xfrm>
          <a:prstGeom prst="rect">
            <a:avLst/>
          </a:prstGeom>
          <a:solidFill>
            <a:srgbClr val="FFFEFB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da-DK" sz="1800" dirty="0">
                <a:solidFill>
                  <a:prstClr val="black"/>
                </a:solidFill>
                <a:hlinkClick r:id="rId2"/>
              </a:rPr>
              <a:t>Virksomhedsprogrammet </a:t>
            </a:r>
            <a:r>
              <a:rPr lang="da-DK" sz="1800" dirty="0">
                <a:solidFill>
                  <a:prstClr val="black"/>
                </a:solidFill>
              </a:rPr>
              <a:t>kan med fordel understøtte din virksomheds videre udvikling: </a:t>
            </a:r>
            <a:endParaRPr lang="da-DK" dirty="0">
              <a:hlinkClick r:id="rId3"/>
            </a:endParaRPr>
          </a:p>
          <a:p>
            <a:pPr>
              <a:spcAft>
                <a:spcPts val="600"/>
              </a:spcAft>
            </a:pPr>
            <a:r>
              <a:rPr lang="da-DK" dirty="0" err="1">
                <a:hlinkClick r:id="rId3"/>
              </a:rPr>
              <a:t>SMV:Digital</a:t>
            </a:r>
            <a:r>
              <a:rPr lang="da-DK" dirty="0">
                <a:hlinkClick r:id="rId3"/>
              </a:rPr>
              <a:t> </a:t>
            </a:r>
            <a:endParaRPr lang="da-DK" dirty="0">
              <a:solidFill>
                <a:prstClr val="black"/>
              </a:solidFill>
            </a:endParaRPr>
          </a:p>
          <a:p>
            <a:pPr>
              <a:spcAft>
                <a:spcPts val="600"/>
              </a:spcAft>
            </a:pPr>
            <a:r>
              <a:rPr lang="da-DK" dirty="0" err="1">
                <a:solidFill>
                  <a:prstClr val="black"/>
                </a:solidFill>
                <a:hlinkClick r:id="rId4"/>
              </a:rPr>
              <a:t>SMV:Vækstpilot</a:t>
            </a:r>
            <a:endParaRPr lang="da-DK" dirty="0">
              <a:solidFill>
                <a:prstClr val="black"/>
              </a:solidFill>
            </a:endParaRPr>
          </a:p>
          <a:p>
            <a:pPr>
              <a:spcAft>
                <a:spcPts val="600"/>
              </a:spcAft>
            </a:pPr>
            <a:r>
              <a:rPr lang="da-DK" dirty="0" err="1">
                <a:solidFill>
                  <a:prstClr val="black"/>
                </a:solidFill>
                <a:hlinkClick r:id="rId5"/>
              </a:rPr>
              <a:t>SMV:Grøn</a:t>
            </a:r>
            <a:r>
              <a:rPr lang="da-DK" dirty="0">
                <a:solidFill>
                  <a:prstClr val="black"/>
                </a:solidFill>
                <a:hlinkClick r:id="rId5"/>
              </a:rPr>
              <a:t> </a:t>
            </a:r>
            <a:r>
              <a:rPr lang="da-DK" dirty="0">
                <a:solidFill>
                  <a:prstClr val="black"/>
                </a:solidFill>
              </a:rPr>
              <a:t>&amp; </a:t>
            </a:r>
            <a:r>
              <a:rPr lang="da-DK" dirty="0" err="1">
                <a:solidFill>
                  <a:prstClr val="black"/>
                </a:solidFill>
                <a:hlinkClick r:id="rId6"/>
              </a:rPr>
              <a:t>SMV:Grønne</a:t>
            </a:r>
            <a:r>
              <a:rPr lang="da-DK" dirty="0">
                <a:solidFill>
                  <a:prstClr val="black"/>
                </a:solidFill>
                <a:hlinkClick r:id="rId6"/>
              </a:rPr>
              <a:t> kompetencer</a:t>
            </a:r>
            <a:endParaRPr lang="da-DK" dirty="0">
              <a:solidFill>
                <a:prstClr val="black"/>
              </a:solidFill>
            </a:endParaRPr>
          </a:p>
          <a:p>
            <a:pPr>
              <a:spcAft>
                <a:spcPts val="600"/>
              </a:spcAft>
            </a:pPr>
            <a:r>
              <a:rPr lang="da-DK" dirty="0" err="1">
                <a:solidFill>
                  <a:prstClr val="black"/>
                </a:solidFill>
                <a:hlinkClick r:id="rId7"/>
              </a:rPr>
              <a:t>SMV:Eksport</a:t>
            </a:r>
            <a:endParaRPr lang="da-DK" dirty="0">
              <a:solidFill>
                <a:prstClr val="black"/>
              </a:solidFill>
            </a:endParaRPr>
          </a:p>
          <a:p>
            <a:pPr>
              <a:spcAft>
                <a:spcPts val="600"/>
              </a:spcAft>
            </a:pPr>
            <a:endParaRPr lang="da-DK" dirty="0">
              <a:solidFill>
                <a:prstClr val="black"/>
              </a:solidFill>
            </a:endParaRPr>
          </a:p>
          <a:p>
            <a:pPr>
              <a:spcAft>
                <a:spcPts val="600"/>
              </a:spcAft>
            </a:pPr>
            <a:r>
              <a:rPr lang="da-DK" dirty="0">
                <a:solidFill>
                  <a:prstClr val="black"/>
                </a:solidFill>
              </a:rPr>
              <a:t>Beskriv kort, hvilke af ovenstående indsatser eller andre relevante tilbud, du arbejder videre med:</a:t>
            </a:r>
          </a:p>
          <a:p>
            <a:pPr>
              <a:spcAft>
                <a:spcPts val="600"/>
              </a:spcAft>
            </a:pPr>
            <a:endParaRPr lang="da-DK" dirty="0">
              <a:solidFill>
                <a:prstClr val="black"/>
              </a:solidFill>
            </a:endParaRPr>
          </a:p>
          <a:p>
            <a:pPr>
              <a:spcAft>
                <a:spcPts val="600"/>
              </a:spcAft>
            </a:pPr>
            <a:endParaRPr lang="da-DK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894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8899719-C217-4451-9A8C-091C79E8E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335" y="1612900"/>
            <a:ext cx="13613130" cy="1394793"/>
          </a:xfrm>
        </p:spPr>
        <p:txBody>
          <a:bodyPr/>
          <a:lstStyle/>
          <a:p>
            <a:r>
              <a:rPr lang="da-DK" dirty="0">
                <a:solidFill>
                  <a:prstClr val="black"/>
                </a:solidFill>
              </a:rPr>
              <a:t>Indhold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06AB3C-8D97-4872-83CF-7AE534B53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0" y="2984499"/>
            <a:ext cx="13487400" cy="6926705"/>
          </a:xfrm>
        </p:spPr>
        <p:txBody>
          <a:bodyPr/>
          <a:lstStyle/>
          <a:p>
            <a:pPr defTabSz="1134405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tabLst>
                <a:tab pos="1876425" algn="l"/>
              </a:tabLst>
              <a:defRPr/>
            </a:pPr>
            <a:r>
              <a:rPr lang="da-DK" sz="2800" b="1" dirty="0">
                <a:solidFill>
                  <a:prstClr val="black"/>
                </a:solidFill>
              </a:rPr>
              <a:t>Virksomhedsbeskrivelse: </a:t>
            </a:r>
            <a:r>
              <a:rPr lang="da-DK" sz="2100" dirty="0">
                <a:solidFill>
                  <a:prstClr val="black"/>
                </a:solidFill>
              </a:rPr>
              <a:t>Beskrivelse af virksomheden og formålet med deltagelse i SMV:PRO</a:t>
            </a:r>
            <a:endParaRPr lang="da-DK" sz="2100" dirty="0">
              <a:solidFill>
                <a:prstClr val="black"/>
              </a:solidFill>
              <a:highlight>
                <a:srgbClr val="FFFF00"/>
              </a:highlight>
            </a:endParaRPr>
          </a:p>
          <a:p>
            <a:pPr defTabSz="1134405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tabLst>
                <a:tab pos="1876425" algn="l"/>
              </a:tabLst>
              <a:defRPr/>
            </a:pPr>
            <a:r>
              <a:rPr lang="da-DK" sz="2800" b="1" dirty="0">
                <a:solidFill>
                  <a:prstClr val="black"/>
                </a:solidFill>
              </a:rPr>
              <a:t>Vision: </a:t>
            </a:r>
            <a:r>
              <a:rPr lang="da-DK" sz="2100" dirty="0">
                <a:solidFill>
                  <a:prstClr val="black"/>
                </a:solidFill>
              </a:rPr>
              <a:t>Kort beskrivelse af virksomhedens vision og opsummering af udviklingsaktiviteter fra aktivitetsplaner</a:t>
            </a:r>
            <a:endParaRPr lang="da-DK" sz="2000" b="1" dirty="0">
              <a:solidFill>
                <a:prstClr val="black"/>
              </a:solidFill>
            </a:endParaRPr>
          </a:p>
          <a:p>
            <a:pPr defTabSz="1134405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da-DK" sz="3200" b="1" dirty="0">
                <a:solidFill>
                  <a:prstClr val="black"/>
                </a:solidFill>
              </a:rPr>
              <a:t>Vækstmål og vækstrater:</a:t>
            </a:r>
            <a:r>
              <a:rPr lang="da-DK" sz="2400" b="1" dirty="0">
                <a:solidFill>
                  <a:prstClr val="black"/>
                </a:solidFill>
              </a:rPr>
              <a:t> </a:t>
            </a:r>
            <a:r>
              <a:rPr lang="da-DK" sz="2100" dirty="0">
                <a:solidFill>
                  <a:prstClr val="black"/>
                </a:solidFill>
                <a:cs typeface="+mn-cs"/>
              </a:rPr>
              <a:t>Forventning til udvikling i nøgletal for i år og de kommende 3 år.</a:t>
            </a:r>
          </a:p>
          <a:p>
            <a:pPr defTabSz="1134405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da-DK" sz="2800" b="1" dirty="0">
                <a:solidFill>
                  <a:prstClr val="black"/>
                </a:solidFill>
              </a:rPr>
              <a:t>Udviklingskort: </a:t>
            </a:r>
            <a:r>
              <a:rPr lang="da-DK" sz="2100" dirty="0">
                <a:solidFill>
                  <a:prstClr val="black"/>
                </a:solidFill>
              </a:rPr>
              <a:t>Et overbliksværktøj, der viser overordnede vision/vækstmål og hvilke aktiviteter/handlinger, der skal gennemføres for at nå visionen og vækstmålene. </a:t>
            </a:r>
          </a:p>
          <a:p>
            <a:pPr defTabSz="1134405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da-DK" sz="2800" b="1" dirty="0">
                <a:solidFill>
                  <a:prstClr val="black"/>
                </a:solidFill>
              </a:rPr>
              <a:t>Aktivitetsplaner:</a:t>
            </a:r>
            <a:r>
              <a:rPr lang="da-DK" sz="2000" b="1" dirty="0">
                <a:solidFill>
                  <a:prstClr val="black"/>
                </a:solidFill>
              </a:rPr>
              <a:t> </a:t>
            </a:r>
            <a:r>
              <a:rPr lang="da-DK" sz="2100" dirty="0">
                <a:solidFill>
                  <a:prstClr val="black"/>
                </a:solidFill>
              </a:rPr>
              <a:t>Detaljerede beskrivelser af udvalgte aktiviteter, som er centrale for at nå vision og vækstmål.</a:t>
            </a:r>
          </a:p>
          <a:p>
            <a:pPr defTabSz="1134405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da-DK" sz="2800" b="1" dirty="0">
                <a:solidFill>
                  <a:prstClr val="black"/>
                </a:solidFill>
              </a:rPr>
              <a:t>Rådgiverkøb: </a:t>
            </a:r>
            <a:r>
              <a:rPr lang="da-DK" sz="2100" b="1" dirty="0">
                <a:solidFill>
                  <a:prstClr val="black"/>
                </a:solidFill>
              </a:rPr>
              <a:t>B</a:t>
            </a:r>
            <a:r>
              <a:rPr lang="da-DK" sz="2100" dirty="0">
                <a:solidFill>
                  <a:prstClr val="black"/>
                </a:solidFill>
              </a:rPr>
              <a:t>eskrivelse af hvordan rådgiverkøbet har bidraget til, at virksomheden kan nå sin vision. </a:t>
            </a:r>
          </a:p>
          <a:p>
            <a:pPr defTabSz="1134405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da-DK" sz="2800" b="1" dirty="0">
                <a:solidFill>
                  <a:prstClr val="black"/>
                </a:solidFill>
              </a:rPr>
              <a:t>Næste skridt:</a:t>
            </a:r>
            <a:r>
              <a:rPr lang="da-DK" sz="2000" dirty="0">
                <a:solidFill>
                  <a:prstClr val="black"/>
                </a:solidFill>
              </a:rPr>
              <a:t> </a:t>
            </a:r>
            <a:r>
              <a:rPr lang="da-DK" sz="2100" dirty="0">
                <a:solidFill>
                  <a:prstClr val="black"/>
                </a:solidFill>
              </a:rPr>
              <a:t>Beskrivelse af virksomhedens næste skridt, herunder eventuelt videre brug af virksomhedsprogrammet eller andre relevante tilbud. </a:t>
            </a:r>
          </a:p>
          <a:p>
            <a:pPr marL="0" indent="0" defTabSz="1134405">
              <a:buNone/>
              <a:defRPr/>
            </a:pPr>
            <a:endParaRPr lang="da-DK" sz="1900" b="1" dirty="0">
              <a:solidFill>
                <a:prstClr val="black"/>
              </a:solidFill>
            </a:endParaRPr>
          </a:p>
          <a:p>
            <a:pPr defTabSz="1134405">
              <a:defRPr/>
            </a:pPr>
            <a:endParaRPr lang="da-DK" sz="1900" b="1" dirty="0">
              <a:solidFill>
                <a:prstClr val="black"/>
              </a:solidFill>
            </a:endParaRPr>
          </a:p>
          <a:p>
            <a:pPr defTabSz="1134405">
              <a:defRPr/>
            </a:pPr>
            <a:endParaRPr lang="en-GB" sz="19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1B9EE-A335-4EAD-926D-8AC744074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05B276-5E4D-4D65-B5B7-18C21BB6946D}" type="slidenum">
              <a:rPr lang="da-DK" altLang="da-DK" smtClean="0"/>
              <a:pPr>
                <a:defRPr/>
              </a:pPr>
              <a:t>2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2490159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13985-6F55-4D6E-AB40-2630EE9EC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1. Virksomhedsbeskrivelse og formål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2CE1E-4FB9-4573-A891-DF90CA212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285" y="3365500"/>
            <a:ext cx="13893166" cy="569325"/>
          </a:xfrm>
        </p:spPr>
        <p:txBody>
          <a:bodyPr/>
          <a:lstStyle/>
          <a:p>
            <a:pPr marL="0" indent="0">
              <a:buNone/>
            </a:pPr>
            <a:r>
              <a:rPr lang="da-DK" sz="2800" dirty="0">
                <a:solidFill>
                  <a:prstClr val="black"/>
                </a:solidFill>
              </a:rPr>
              <a:t>Beskriv virksomheden kort, samt jeres formål med at deltage i SMV:PRO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28E5AC-F5AD-4A16-8E6B-C14A51A85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05B276-5E4D-4D65-B5B7-18C21BB6946D}" type="slidenum">
              <a:rPr lang="da-DK" altLang="da-DK" smtClean="0"/>
              <a:pPr>
                <a:defRPr/>
              </a:pPr>
              <a:t>3</a:t>
            </a:fld>
            <a:endParaRPr lang="da-DK" altLang="da-DK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EB49CFCF-B6E2-45B5-9432-DACB0590504E}"/>
              </a:ext>
            </a:extLst>
          </p:cNvPr>
          <p:cNvSpPr/>
          <p:nvPr/>
        </p:nvSpPr>
        <p:spPr>
          <a:xfrm>
            <a:off x="857251" y="4094731"/>
            <a:ext cx="13512164" cy="5498735"/>
          </a:xfrm>
          <a:prstGeom prst="rect">
            <a:avLst/>
          </a:prstGeom>
          <a:solidFill>
            <a:srgbClr val="FFFEFB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dirty="0">
                <a:solidFill>
                  <a:schemeClr val="tx1"/>
                </a:solidFill>
              </a:rPr>
              <a:t>Skriv her…</a:t>
            </a:r>
          </a:p>
        </p:txBody>
      </p:sp>
    </p:spTree>
    <p:extLst>
      <p:ext uri="{BB962C8B-B14F-4D97-AF65-F5344CB8AC3E}">
        <p14:creationId xmlns:p14="http://schemas.microsoft.com/office/powerpoint/2010/main" val="1087737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9168F-B9DE-4E17-99C3-4FCF58759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2. Vision og aktiviteter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82CCA-BEC1-48CA-9A2A-6E35BFF5B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0" y="3318749"/>
            <a:ext cx="13613130" cy="990600"/>
          </a:xfrm>
        </p:spPr>
        <p:txBody>
          <a:bodyPr/>
          <a:lstStyle/>
          <a:p>
            <a:pPr marL="0" indent="0" defTabSz="1134405">
              <a:buNone/>
              <a:defRPr/>
            </a:pPr>
            <a:r>
              <a:rPr lang="da-DK" sz="2800" dirty="0">
                <a:solidFill>
                  <a:prstClr val="black"/>
                </a:solidFill>
              </a:rPr>
              <a:t>Beskriv virksomhedens </a:t>
            </a:r>
            <a:r>
              <a:rPr lang="da-DK" sz="2800" b="1" dirty="0">
                <a:solidFill>
                  <a:prstClr val="black"/>
                </a:solidFill>
              </a:rPr>
              <a:t>vision</a:t>
            </a:r>
            <a:r>
              <a:rPr lang="da-DK" sz="2800" dirty="0">
                <a:solidFill>
                  <a:prstClr val="black"/>
                </a:solidFill>
              </a:rPr>
              <a:t> samt giv en kort opsummering af de </a:t>
            </a:r>
            <a:r>
              <a:rPr lang="da-DK" sz="2800" b="1" dirty="0">
                <a:solidFill>
                  <a:prstClr val="black"/>
                </a:solidFill>
              </a:rPr>
              <a:t>aktiviteter</a:t>
            </a:r>
            <a:r>
              <a:rPr lang="da-DK" sz="2800" dirty="0">
                <a:solidFill>
                  <a:prstClr val="black"/>
                </a:solidFill>
              </a:rPr>
              <a:t> I har igangsat / vil igangsætte for at nå visionen (uddybes i aktivitetsplanerne).</a:t>
            </a:r>
          </a:p>
          <a:p>
            <a:pPr marL="0" indent="0" defTabSz="1134405">
              <a:buNone/>
              <a:defRPr/>
            </a:pPr>
            <a:endParaRPr lang="en-GB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C37563-F51F-427C-B73E-CE05725B6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05B276-5E4D-4D65-B5B7-18C21BB6946D}" type="slidenum">
              <a:rPr lang="da-DK" altLang="da-DK" smtClean="0"/>
              <a:pPr>
                <a:defRPr/>
              </a:pPr>
              <a:t>4</a:t>
            </a:fld>
            <a:endParaRPr lang="da-DK" alt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21B5D52C-7E25-4037-8FB5-04FCDC5B02A6}"/>
              </a:ext>
            </a:extLst>
          </p:cNvPr>
          <p:cNvSpPr/>
          <p:nvPr/>
        </p:nvSpPr>
        <p:spPr>
          <a:xfrm>
            <a:off x="857250" y="4965700"/>
            <a:ext cx="13512165" cy="4819650"/>
          </a:xfrm>
          <a:prstGeom prst="rect">
            <a:avLst/>
          </a:prstGeom>
          <a:solidFill>
            <a:srgbClr val="FFFEFB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dirty="0">
                <a:solidFill>
                  <a:schemeClr val="tx1"/>
                </a:solidFill>
              </a:rPr>
              <a:t>Skriv her…</a:t>
            </a:r>
          </a:p>
        </p:txBody>
      </p:sp>
    </p:spTree>
    <p:extLst>
      <p:ext uri="{BB962C8B-B14F-4D97-AF65-F5344CB8AC3E}">
        <p14:creationId xmlns:p14="http://schemas.microsoft.com/office/powerpoint/2010/main" val="889352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CA9FF-1662-41AF-8C95-06BEFA37A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335" y="1945822"/>
            <a:ext cx="13613130" cy="1394793"/>
          </a:xfrm>
        </p:spPr>
        <p:txBody>
          <a:bodyPr/>
          <a:lstStyle/>
          <a:p>
            <a:r>
              <a:rPr lang="da-DK" dirty="0"/>
              <a:t>3. Vækstmål og vækstrater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4FE324-5AD4-434E-B13E-EB36802A7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05B276-5E4D-4D65-B5B7-18C21BB6946D}" type="slidenum">
              <a:rPr lang="da-DK" altLang="da-DK" smtClean="0"/>
              <a:pPr>
                <a:defRPr/>
              </a:pPr>
              <a:t>5</a:t>
            </a:fld>
            <a:endParaRPr lang="da-DK" alt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BA149A97-99AD-477E-A793-BEC55396E0A6}"/>
              </a:ext>
            </a:extLst>
          </p:cNvPr>
          <p:cNvSpPr txBox="1"/>
          <p:nvPr/>
        </p:nvSpPr>
        <p:spPr>
          <a:xfrm>
            <a:off x="781050" y="3168263"/>
            <a:ext cx="12877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altLang="da-DK" sz="2400" dirty="0">
                <a:solidFill>
                  <a:prstClr val="black"/>
                </a:solidFill>
              </a:rPr>
              <a:t>Udfyld nedenstående tabel med jeres forventninger til virksomhedens nøgletal i nuværende samt de kommende år.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da-DK" altLang="da-DK" sz="2400" dirty="0">
                <a:solidFill>
                  <a:prstClr val="black"/>
                </a:solidFill>
              </a:rPr>
              <a:t>Tabellen udregner automatisk væksten (vækstraterne) i nøgletallene mellem de enkelte år.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altLang="da-DK" sz="2400" b="1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altLang="da-DK" sz="2400" b="1" dirty="0">
                <a:solidFill>
                  <a:prstClr val="black"/>
                </a:solidFill>
              </a:rPr>
              <a:t>Bemærk: </a:t>
            </a:r>
            <a:r>
              <a:rPr lang="da-DK" altLang="da-DK" sz="2400" i="1" u="sng" dirty="0">
                <a:solidFill>
                  <a:prstClr val="black"/>
                </a:solidFill>
              </a:rPr>
              <a:t>Dobbeltklik</a:t>
            </a:r>
            <a:r>
              <a:rPr lang="da-DK" altLang="da-DK" sz="2400" i="1" dirty="0">
                <a:solidFill>
                  <a:prstClr val="black"/>
                </a:solidFill>
              </a:rPr>
              <a:t> på skemaet og udfyld de </a:t>
            </a:r>
            <a:r>
              <a:rPr lang="da-DK" altLang="da-DK" sz="2400" b="1" i="1" u="sng" dirty="0">
                <a:solidFill>
                  <a:srgbClr val="FFC000"/>
                </a:solidFill>
              </a:rPr>
              <a:t>gule</a:t>
            </a:r>
            <a:r>
              <a:rPr lang="da-DK" altLang="da-DK" sz="2400" i="1" dirty="0"/>
              <a:t> felter.</a:t>
            </a:r>
            <a:endParaRPr lang="da-DK" sz="2400" dirty="0">
              <a:highlight>
                <a:srgbClr val="FF0000"/>
              </a:highlight>
            </a:endParaRPr>
          </a:p>
        </p:txBody>
      </p:sp>
      <p:graphicFrame>
        <p:nvGraphicFramePr>
          <p:cNvPr id="10" name="Objekt 1">
            <a:extLst>
              <a:ext uri="{FF2B5EF4-FFF2-40B4-BE49-F238E27FC236}">
                <a16:creationId xmlns:a16="http://schemas.microsoft.com/office/drawing/2014/main" id="{C55F4A55-59AD-4626-B32E-74D76445B6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441128"/>
              </p:ext>
            </p:extLst>
          </p:nvPr>
        </p:nvGraphicFramePr>
        <p:xfrm>
          <a:off x="1314450" y="5346700"/>
          <a:ext cx="12074113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626075" imgH="2178006" progId="Excel.Sheet.12">
                  <p:embed/>
                </p:oleObj>
              </mc:Choice>
              <mc:Fallback>
                <p:oleObj name="Worksheet" r:id="rId2" imgW="5626075" imgH="2178006" progId="Excel.Sheet.12">
                  <p:embed/>
                  <p:pic>
                    <p:nvPicPr>
                      <p:cNvPr id="10" name="Objekt 1">
                        <a:extLst>
                          <a:ext uri="{FF2B5EF4-FFF2-40B4-BE49-F238E27FC236}">
                            <a16:creationId xmlns:a16="http://schemas.microsoft.com/office/drawing/2014/main" id="{C55F4A55-59AD-4626-B32E-74D76445B6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14450" y="5346700"/>
                        <a:ext cx="12074113" cy="426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0266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F9266A-AFB4-4DD3-B674-6DA9A1D9C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4. Udviklingskort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504130-7719-40AA-8059-B55992623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284" y="3015541"/>
            <a:ext cx="14369416" cy="6895664"/>
          </a:xfrm>
        </p:spPr>
        <p:txBody>
          <a:bodyPr/>
          <a:lstStyle/>
          <a:p>
            <a:pPr marL="0" indent="0">
              <a:buNone/>
            </a:pPr>
            <a:r>
              <a:rPr lang="da-DK" sz="2800" dirty="0"/>
              <a:t>På næste side finder du et Udviklingskort, som kortlægger hvilke </a:t>
            </a:r>
            <a:r>
              <a:rPr lang="da-DK" sz="2800" i="1" u="sng" dirty="0"/>
              <a:t>udviklingsaktiviteter</a:t>
            </a:r>
            <a:r>
              <a:rPr lang="da-DK" sz="2800" i="1" dirty="0"/>
              <a:t>,</a:t>
            </a:r>
            <a:r>
              <a:rPr lang="da-DK" sz="2800" dirty="0"/>
              <a:t> I vil fokusere på at gennemføre i virksomheden, </a:t>
            </a:r>
            <a:r>
              <a:rPr lang="da-DK" sz="2800" i="1" u="sng" dirty="0"/>
              <a:t>for at nå jeres vision</a:t>
            </a:r>
            <a:r>
              <a:rPr lang="da-DK" sz="2800" dirty="0"/>
              <a:t>.</a:t>
            </a:r>
          </a:p>
          <a:p>
            <a:pPr marL="0" indent="0">
              <a:buNone/>
            </a:pPr>
            <a:br>
              <a:rPr lang="da-DK" sz="2800" b="1" dirty="0"/>
            </a:br>
            <a:r>
              <a:rPr lang="da-DK" sz="2800" b="1" dirty="0"/>
              <a:t>Vejledning til udfyldelse:</a:t>
            </a:r>
          </a:p>
          <a:p>
            <a:pPr lvl="1">
              <a:buFont typeface="+mj-lt"/>
              <a:buAutoNum type="arabicPeriod"/>
            </a:pPr>
            <a:r>
              <a:rPr lang="da-DK" sz="2176" b="1" dirty="0"/>
              <a:t>Nu-situation: </a:t>
            </a:r>
            <a:r>
              <a:rPr lang="da-DK" sz="2176" dirty="0"/>
              <a:t>Beskriv først virksomhedens nuværende situation med få ord.</a:t>
            </a:r>
            <a:endParaRPr lang="da-DK" sz="2176" b="1" dirty="0"/>
          </a:p>
          <a:p>
            <a:pPr lvl="1">
              <a:buFont typeface="+mj-lt"/>
              <a:buAutoNum type="arabicPeriod"/>
            </a:pPr>
            <a:r>
              <a:rPr lang="da-DK" sz="2176" b="1" dirty="0"/>
              <a:t>Vision:</a:t>
            </a:r>
            <a:r>
              <a:rPr lang="da-DK" sz="2176" dirty="0"/>
              <a:t> Beskriv dernæst, med få ord, virksomhedens vision (strategiske målsætninger) om 3 år.</a:t>
            </a:r>
          </a:p>
          <a:p>
            <a:pPr lvl="1">
              <a:buFont typeface="+mj-lt"/>
              <a:buAutoNum type="arabicPeriod"/>
            </a:pPr>
            <a:r>
              <a:rPr lang="da-DK" sz="2176" b="1" dirty="0"/>
              <a:t>Udviklingsaktiviteter </a:t>
            </a:r>
            <a:r>
              <a:rPr lang="da-DK" sz="2176" dirty="0"/>
              <a:t>(”Post-</a:t>
            </a:r>
            <a:r>
              <a:rPr lang="da-DK" sz="2176" dirty="0" err="1"/>
              <a:t>its</a:t>
            </a:r>
            <a:r>
              <a:rPr lang="da-DK" sz="2176" dirty="0"/>
              <a:t>”)</a:t>
            </a:r>
            <a:r>
              <a:rPr lang="da-DK" sz="2176" b="1" dirty="0"/>
              <a:t>: </a:t>
            </a:r>
          </a:p>
          <a:p>
            <a:pPr marL="1425716" lvl="2" indent="0">
              <a:buNone/>
            </a:pPr>
            <a:r>
              <a:rPr lang="da-DK" sz="2000" dirty="0"/>
              <a:t>For at opnå jeres vision skal I gennemføre en række udviklingsaktiviteter – disse skal beskrives på ”post-</a:t>
            </a:r>
            <a:r>
              <a:rPr lang="da-DK" sz="2000" dirty="0" err="1"/>
              <a:t>its</a:t>
            </a:r>
            <a:r>
              <a:rPr lang="da-DK" sz="2000" dirty="0"/>
              <a:t>” i udviklingskortet. Skriv også gerne mere ”løse” ideer ned til fremtidige aktiviteter.</a:t>
            </a:r>
          </a:p>
          <a:p>
            <a:pPr lvl="2"/>
            <a:r>
              <a:rPr lang="da-DK" sz="2000" dirty="0"/>
              <a:t>Skriv én udviklingsaktivitet pr. post-it</a:t>
            </a:r>
          </a:p>
          <a:p>
            <a:pPr lvl="3"/>
            <a:r>
              <a:rPr lang="da-DK" sz="2000" dirty="0"/>
              <a:t>Skriv titel (emne) på hver udviklingsaktivitet</a:t>
            </a:r>
          </a:p>
          <a:p>
            <a:pPr lvl="3"/>
            <a:r>
              <a:rPr lang="da-DK" sz="2000" dirty="0"/>
              <a:t>Skriv ansvarlig person på hver udviklingsaktivitet</a:t>
            </a:r>
          </a:p>
          <a:p>
            <a:pPr lvl="3"/>
            <a:r>
              <a:rPr lang="da-DK" sz="2000" dirty="0"/>
              <a:t>Beskriv </a:t>
            </a:r>
            <a:r>
              <a:rPr lang="da-DK" sz="2000" i="1" dirty="0"/>
              <a:t>helt kort</a:t>
            </a:r>
            <a:r>
              <a:rPr lang="da-DK" sz="2000" dirty="0"/>
              <a:t> indholdet i aktiviteten (</a:t>
            </a:r>
            <a:r>
              <a:rPr lang="da-DK" sz="2000" u="sng" dirty="0"/>
              <a:t>det detaljerede indhold skal uddybes på de efterfølgende sider</a:t>
            </a:r>
            <a:r>
              <a:rPr lang="da-DK" sz="2000" dirty="0"/>
              <a:t>)</a:t>
            </a:r>
          </a:p>
          <a:p>
            <a:pPr lvl="2"/>
            <a:r>
              <a:rPr lang="da-DK" sz="2000" dirty="0"/>
              <a:t>Vælg rette placering af post-it (træk med musen) ud for hhv. årstal for aktiviteten og det faglige hovedområde i virksomheden (Forretningskoncept, Kunderelationer, Organisation, Virksomhedsdrift)</a:t>
            </a:r>
          </a:p>
          <a:p>
            <a:pPr lvl="2"/>
            <a:r>
              <a:rPr lang="da-DK" sz="2000" dirty="0"/>
              <a:t>Slet til sidst de tomme post-</a:t>
            </a:r>
            <a:r>
              <a:rPr lang="da-DK" sz="2000" dirty="0" err="1"/>
              <a:t>its</a:t>
            </a:r>
            <a:r>
              <a:rPr lang="da-DK" sz="2000" dirty="0"/>
              <a:t>, der </a:t>
            </a:r>
            <a:r>
              <a:rPr lang="da-DK" sz="2000" i="1" dirty="0"/>
              <a:t>ikke</a:t>
            </a:r>
            <a:r>
              <a:rPr lang="da-DK" sz="2000" dirty="0"/>
              <a:t> er brug for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25EFE41-CB1A-4F69-BDD4-B9E90BE70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05B276-5E4D-4D65-B5B7-18C21BB6946D}" type="slidenum">
              <a:rPr lang="da-DK" altLang="da-DK" smtClean="0"/>
              <a:pPr>
                <a:defRPr/>
              </a:pPr>
              <a:t>6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2507261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66647" y="7438286"/>
            <a:ext cx="1952931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171717"/>
                </a:solidFill>
                <a:latin typeface="Calibri"/>
                <a:cs typeface="Calibri"/>
              </a:rPr>
              <a:t>Nu-situation</a:t>
            </a:r>
            <a:r>
              <a:rPr lang="da-DK" sz="1200" b="1" spc="-5" dirty="0">
                <a:solidFill>
                  <a:srgbClr val="171717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171717"/>
                </a:solidFill>
                <a:latin typeface="Calibri"/>
                <a:cs typeface="Calibri"/>
              </a:rPr>
              <a:t>: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853216" y="782945"/>
            <a:ext cx="1627503" cy="1878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r>
              <a:rPr lang="da-DK" sz="1200" b="1" dirty="0">
                <a:latin typeface="+mj-lt"/>
              </a:rPr>
              <a:t>Vision (3 år fra nu):</a:t>
            </a:r>
          </a:p>
          <a:p>
            <a:endParaRPr sz="1200" b="1" dirty="0">
              <a:latin typeface="+mj-l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09472" y="841247"/>
            <a:ext cx="182880" cy="15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433571" y="841247"/>
            <a:ext cx="182879" cy="15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3054584" y="2087879"/>
            <a:ext cx="182880" cy="15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49452" y="8915400"/>
            <a:ext cx="182880" cy="15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1376516" y="410049"/>
            <a:ext cx="146769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z="1400" b="1" spc="-5" dirty="0">
                <a:solidFill>
                  <a:srgbClr val="FFFFFF"/>
                </a:solidFill>
                <a:latin typeface="Calibri"/>
                <a:cs typeface="Calibri"/>
              </a:rPr>
              <a:t>Indeværende år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711619" y="408797"/>
            <a:ext cx="1091262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z="1400" b="1" spc="-5" dirty="0">
                <a:solidFill>
                  <a:srgbClr val="FFFFFF"/>
                </a:solidFill>
                <a:latin typeface="Calibri"/>
                <a:cs typeface="Calibri"/>
              </a:rPr>
              <a:t>1 år fra nu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141662" y="386134"/>
            <a:ext cx="98506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z="1400" b="1" spc="-5" dirty="0">
                <a:solidFill>
                  <a:srgbClr val="FFFFFF"/>
                </a:solidFill>
                <a:latin typeface="Calibri"/>
                <a:cs typeface="Calibri"/>
              </a:rPr>
              <a:t>2 år fra nu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1465509" y="408797"/>
            <a:ext cx="872842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a-DK" sz="1400" b="1" spc="-5" dirty="0">
                <a:solidFill>
                  <a:srgbClr val="FFFFFF"/>
                </a:solidFill>
                <a:cs typeface="Calibri"/>
              </a:rPr>
              <a:t>3 år fra nu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69" name="Rektangel: foldet hjørne 68">
            <a:extLst>
              <a:ext uri="{FF2B5EF4-FFF2-40B4-BE49-F238E27FC236}">
                <a16:creationId xmlns:a16="http://schemas.microsoft.com/office/drawing/2014/main" id="{CA6F60D5-2E94-4AA2-97BB-382DAA9861D1}"/>
              </a:ext>
            </a:extLst>
          </p:cNvPr>
          <p:cNvSpPr/>
          <p:nvPr/>
        </p:nvSpPr>
        <p:spPr>
          <a:xfrm>
            <a:off x="5823754" y="1086099"/>
            <a:ext cx="1407786" cy="1256683"/>
          </a:xfrm>
          <a:prstGeom prst="foldedCorner">
            <a:avLst/>
          </a:prstGeom>
          <a:solidFill>
            <a:srgbClr val="F2CB7E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70" name="Rektangel: foldet hjørne 69">
            <a:extLst>
              <a:ext uri="{FF2B5EF4-FFF2-40B4-BE49-F238E27FC236}">
                <a16:creationId xmlns:a16="http://schemas.microsoft.com/office/drawing/2014/main" id="{BAEEEBD7-8B77-49ED-A198-EB8868738CC7}"/>
              </a:ext>
            </a:extLst>
          </p:cNvPr>
          <p:cNvSpPr/>
          <p:nvPr/>
        </p:nvSpPr>
        <p:spPr>
          <a:xfrm>
            <a:off x="4178394" y="1530019"/>
            <a:ext cx="1407786" cy="1256683"/>
          </a:xfrm>
          <a:prstGeom prst="foldedCorner">
            <a:avLst/>
          </a:prstGeom>
          <a:solidFill>
            <a:srgbClr val="F2CB7E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71" name="Rektangel: foldet hjørne 70">
            <a:extLst>
              <a:ext uri="{FF2B5EF4-FFF2-40B4-BE49-F238E27FC236}">
                <a16:creationId xmlns:a16="http://schemas.microsoft.com/office/drawing/2014/main" id="{360AEC3D-C896-4CEE-A832-8BB0CBDFC924}"/>
              </a:ext>
            </a:extLst>
          </p:cNvPr>
          <p:cNvSpPr/>
          <p:nvPr/>
        </p:nvSpPr>
        <p:spPr>
          <a:xfrm>
            <a:off x="998045" y="4850807"/>
            <a:ext cx="1407786" cy="1256683"/>
          </a:xfrm>
          <a:prstGeom prst="foldedCorner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72" name="Rektangel: foldet hjørne 71">
            <a:extLst>
              <a:ext uri="{FF2B5EF4-FFF2-40B4-BE49-F238E27FC236}">
                <a16:creationId xmlns:a16="http://schemas.microsoft.com/office/drawing/2014/main" id="{E32BABCA-02B9-4358-B427-B9DB6D9AEAB1}"/>
              </a:ext>
            </a:extLst>
          </p:cNvPr>
          <p:cNvSpPr/>
          <p:nvPr/>
        </p:nvSpPr>
        <p:spPr>
          <a:xfrm>
            <a:off x="6497557" y="3384988"/>
            <a:ext cx="1407786" cy="1256683"/>
          </a:xfrm>
          <a:prstGeom prst="foldedCorner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73" name="Rektangel: foldet hjørne 72">
            <a:extLst>
              <a:ext uri="{FF2B5EF4-FFF2-40B4-BE49-F238E27FC236}">
                <a16:creationId xmlns:a16="http://schemas.microsoft.com/office/drawing/2014/main" id="{B4BA48CE-6ED0-43E4-AC6E-F299857D2B1F}"/>
              </a:ext>
            </a:extLst>
          </p:cNvPr>
          <p:cNvSpPr/>
          <p:nvPr/>
        </p:nvSpPr>
        <p:spPr>
          <a:xfrm>
            <a:off x="3778772" y="3814522"/>
            <a:ext cx="1407786" cy="1256683"/>
          </a:xfrm>
          <a:prstGeom prst="foldedCorner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74" name="Rektangel: foldet hjørne 73">
            <a:extLst>
              <a:ext uri="{FF2B5EF4-FFF2-40B4-BE49-F238E27FC236}">
                <a16:creationId xmlns:a16="http://schemas.microsoft.com/office/drawing/2014/main" id="{8C8D4B7E-3FE0-472F-B5B1-C869105FD79C}"/>
              </a:ext>
            </a:extLst>
          </p:cNvPr>
          <p:cNvSpPr/>
          <p:nvPr/>
        </p:nvSpPr>
        <p:spPr>
          <a:xfrm>
            <a:off x="4667650" y="7158481"/>
            <a:ext cx="1407786" cy="1256683"/>
          </a:xfrm>
          <a:prstGeom prst="foldedCorner">
            <a:avLst/>
          </a:prstGeom>
          <a:solidFill>
            <a:srgbClr val="D07C7A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75" name="Rektangel: foldet hjørne 74">
            <a:extLst>
              <a:ext uri="{FF2B5EF4-FFF2-40B4-BE49-F238E27FC236}">
                <a16:creationId xmlns:a16="http://schemas.microsoft.com/office/drawing/2014/main" id="{2AD11F87-0652-4755-962C-CD4E67958356}"/>
              </a:ext>
            </a:extLst>
          </p:cNvPr>
          <p:cNvSpPr/>
          <p:nvPr/>
        </p:nvSpPr>
        <p:spPr>
          <a:xfrm>
            <a:off x="9022700" y="4929309"/>
            <a:ext cx="1407786" cy="1256683"/>
          </a:xfrm>
          <a:prstGeom prst="foldedCorner">
            <a:avLst/>
          </a:prstGeom>
          <a:solidFill>
            <a:srgbClr val="D07C7A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76" name="Rektangel: foldet hjørne 75">
            <a:extLst>
              <a:ext uri="{FF2B5EF4-FFF2-40B4-BE49-F238E27FC236}">
                <a16:creationId xmlns:a16="http://schemas.microsoft.com/office/drawing/2014/main" id="{47B5E3B2-7A0A-4CDA-942B-E99EEE946D8E}"/>
              </a:ext>
            </a:extLst>
          </p:cNvPr>
          <p:cNvSpPr/>
          <p:nvPr/>
        </p:nvSpPr>
        <p:spPr>
          <a:xfrm>
            <a:off x="6926848" y="7474620"/>
            <a:ext cx="1407786" cy="1256683"/>
          </a:xfrm>
          <a:prstGeom prst="foldedCorner">
            <a:avLst/>
          </a:prstGeom>
          <a:solidFill>
            <a:srgbClr val="D07C7A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77" name="Rektangel: foldet hjørne 76">
            <a:extLst>
              <a:ext uri="{FF2B5EF4-FFF2-40B4-BE49-F238E27FC236}">
                <a16:creationId xmlns:a16="http://schemas.microsoft.com/office/drawing/2014/main" id="{D2440965-A9C2-4A72-9B1A-58312AB8CE9C}"/>
              </a:ext>
            </a:extLst>
          </p:cNvPr>
          <p:cNvSpPr/>
          <p:nvPr/>
        </p:nvSpPr>
        <p:spPr>
          <a:xfrm>
            <a:off x="7199325" y="5719084"/>
            <a:ext cx="1407786" cy="1256683"/>
          </a:xfrm>
          <a:prstGeom prst="foldedCorner">
            <a:avLst/>
          </a:prstGeom>
          <a:solidFill>
            <a:srgbClr val="D07C7A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78" name="Rektangel: foldet hjørne 77">
            <a:extLst>
              <a:ext uri="{FF2B5EF4-FFF2-40B4-BE49-F238E27FC236}">
                <a16:creationId xmlns:a16="http://schemas.microsoft.com/office/drawing/2014/main" id="{8013F467-EED8-4735-A43A-A176212B33D7}"/>
              </a:ext>
            </a:extLst>
          </p:cNvPr>
          <p:cNvSpPr/>
          <p:nvPr/>
        </p:nvSpPr>
        <p:spPr>
          <a:xfrm>
            <a:off x="2943466" y="5678628"/>
            <a:ext cx="1407786" cy="1256683"/>
          </a:xfrm>
          <a:prstGeom prst="foldedCorner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79" name="Rektangel: foldet hjørne 78">
            <a:extLst>
              <a:ext uri="{FF2B5EF4-FFF2-40B4-BE49-F238E27FC236}">
                <a16:creationId xmlns:a16="http://schemas.microsoft.com/office/drawing/2014/main" id="{6A5173AB-F773-409B-8415-3B96707A12E6}"/>
              </a:ext>
            </a:extLst>
          </p:cNvPr>
          <p:cNvSpPr/>
          <p:nvPr/>
        </p:nvSpPr>
        <p:spPr>
          <a:xfrm>
            <a:off x="930538" y="2978161"/>
            <a:ext cx="1407786" cy="1256683"/>
          </a:xfrm>
          <a:prstGeom prst="foldedCorner">
            <a:avLst/>
          </a:prstGeom>
          <a:solidFill>
            <a:srgbClr val="F2CB7E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80" name="Rektangel: foldet hjørne 79">
            <a:extLst>
              <a:ext uri="{FF2B5EF4-FFF2-40B4-BE49-F238E27FC236}">
                <a16:creationId xmlns:a16="http://schemas.microsoft.com/office/drawing/2014/main" id="{40C9FF14-54C6-4E52-85C6-9EE8124FC411}"/>
              </a:ext>
            </a:extLst>
          </p:cNvPr>
          <p:cNvSpPr/>
          <p:nvPr/>
        </p:nvSpPr>
        <p:spPr>
          <a:xfrm>
            <a:off x="12288745" y="5059543"/>
            <a:ext cx="1407786" cy="1256683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81" name="Rektangel: foldet hjørne 80">
            <a:extLst>
              <a:ext uri="{FF2B5EF4-FFF2-40B4-BE49-F238E27FC236}">
                <a16:creationId xmlns:a16="http://schemas.microsoft.com/office/drawing/2014/main" id="{D55C5F5E-10DF-48E3-A54B-507FD6B4F920}"/>
              </a:ext>
            </a:extLst>
          </p:cNvPr>
          <p:cNvSpPr/>
          <p:nvPr/>
        </p:nvSpPr>
        <p:spPr>
          <a:xfrm>
            <a:off x="12879495" y="7043411"/>
            <a:ext cx="1407786" cy="1256683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82" name="Rektangel: foldet hjørne 81">
            <a:extLst>
              <a:ext uri="{FF2B5EF4-FFF2-40B4-BE49-F238E27FC236}">
                <a16:creationId xmlns:a16="http://schemas.microsoft.com/office/drawing/2014/main" id="{6E748C04-5636-4C21-9486-A147816F4875}"/>
              </a:ext>
            </a:extLst>
          </p:cNvPr>
          <p:cNvSpPr/>
          <p:nvPr/>
        </p:nvSpPr>
        <p:spPr>
          <a:xfrm>
            <a:off x="9522554" y="7768423"/>
            <a:ext cx="1407786" cy="1256683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83" name="Rektangel: foldet hjørne 82">
            <a:extLst>
              <a:ext uri="{FF2B5EF4-FFF2-40B4-BE49-F238E27FC236}">
                <a16:creationId xmlns:a16="http://schemas.microsoft.com/office/drawing/2014/main" id="{10F832FC-30FF-43CC-BC43-F685C5EDB13C}"/>
              </a:ext>
            </a:extLst>
          </p:cNvPr>
          <p:cNvSpPr/>
          <p:nvPr/>
        </p:nvSpPr>
        <p:spPr>
          <a:xfrm>
            <a:off x="11090168" y="6584968"/>
            <a:ext cx="1407786" cy="1256683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84" name="Rektangel: foldet hjørne 83">
            <a:extLst>
              <a:ext uri="{FF2B5EF4-FFF2-40B4-BE49-F238E27FC236}">
                <a16:creationId xmlns:a16="http://schemas.microsoft.com/office/drawing/2014/main" id="{F25D5BCF-E76A-4E72-B8AC-C36B3A6CDB9E}"/>
              </a:ext>
            </a:extLst>
          </p:cNvPr>
          <p:cNvSpPr/>
          <p:nvPr/>
        </p:nvSpPr>
        <p:spPr>
          <a:xfrm>
            <a:off x="9833402" y="1950143"/>
            <a:ext cx="1407786" cy="1256683"/>
          </a:xfrm>
          <a:prstGeom prst="foldedCorner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85" name="Rektangel: foldet hjørne 84">
            <a:extLst>
              <a:ext uri="{FF2B5EF4-FFF2-40B4-BE49-F238E27FC236}">
                <a16:creationId xmlns:a16="http://schemas.microsoft.com/office/drawing/2014/main" id="{7B88AA13-DD68-43DC-9E97-6FF9E365D820}"/>
              </a:ext>
            </a:extLst>
          </p:cNvPr>
          <p:cNvSpPr/>
          <p:nvPr/>
        </p:nvSpPr>
        <p:spPr>
          <a:xfrm>
            <a:off x="8177357" y="1030892"/>
            <a:ext cx="1189456" cy="1061787"/>
          </a:xfrm>
          <a:prstGeom prst="foldedCorner">
            <a:avLst/>
          </a:prstGeom>
          <a:solidFill>
            <a:srgbClr val="F2CB7E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86" name="Rektangel: foldet hjørne 85">
            <a:extLst>
              <a:ext uri="{FF2B5EF4-FFF2-40B4-BE49-F238E27FC236}">
                <a16:creationId xmlns:a16="http://schemas.microsoft.com/office/drawing/2014/main" id="{BFB4678D-E5A2-4FF4-9890-962738E500D9}"/>
              </a:ext>
            </a:extLst>
          </p:cNvPr>
          <p:cNvSpPr/>
          <p:nvPr/>
        </p:nvSpPr>
        <p:spPr>
          <a:xfrm>
            <a:off x="10890504" y="3745786"/>
            <a:ext cx="1407786" cy="1256683"/>
          </a:xfrm>
          <a:prstGeom prst="foldedCorner">
            <a:avLst/>
          </a:prstGeom>
          <a:solidFill>
            <a:srgbClr val="D07C7A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87" name="Rektangel: foldet hjørne 86">
            <a:extLst>
              <a:ext uri="{FF2B5EF4-FFF2-40B4-BE49-F238E27FC236}">
                <a16:creationId xmlns:a16="http://schemas.microsoft.com/office/drawing/2014/main" id="{59ACA524-A06E-43D7-B11C-2049915357CB}"/>
              </a:ext>
            </a:extLst>
          </p:cNvPr>
          <p:cNvSpPr/>
          <p:nvPr/>
        </p:nvSpPr>
        <p:spPr>
          <a:xfrm>
            <a:off x="13084970" y="3142002"/>
            <a:ext cx="1407786" cy="1256683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96" name="object 32">
            <a:extLst>
              <a:ext uri="{FF2B5EF4-FFF2-40B4-BE49-F238E27FC236}">
                <a16:creationId xmlns:a16="http://schemas.microsoft.com/office/drawing/2014/main" id="{CE802508-52F7-4C4C-8CEB-201F08DEF8D8}"/>
              </a:ext>
            </a:extLst>
          </p:cNvPr>
          <p:cNvSpPr/>
          <p:nvPr/>
        </p:nvSpPr>
        <p:spPr>
          <a:xfrm>
            <a:off x="951865" y="8915400"/>
            <a:ext cx="182880" cy="15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Tekstfelt 100">
            <a:extLst>
              <a:ext uri="{FF2B5EF4-FFF2-40B4-BE49-F238E27FC236}">
                <a16:creationId xmlns:a16="http://schemas.microsoft.com/office/drawing/2014/main" id="{78D19B70-4A07-427C-BA0D-2CB7FEF6A341}"/>
              </a:ext>
            </a:extLst>
          </p:cNvPr>
          <p:cNvSpPr txBox="1"/>
          <p:nvPr/>
        </p:nvSpPr>
        <p:spPr>
          <a:xfrm>
            <a:off x="12897233" y="1051687"/>
            <a:ext cx="18769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Skriv her</a:t>
            </a:r>
          </a:p>
          <a:p>
            <a:endParaRPr lang="da-DK" sz="1200" dirty="0"/>
          </a:p>
          <a:p>
            <a:endParaRPr lang="da-DK" sz="1200" dirty="0"/>
          </a:p>
          <a:p>
            <a:endParaRPr lang="da-DK" sz="1200" dirty="0"/>
          </a:p>
          <a:p>
            <a:endParaRPr lang="da-DK" sz="1200" dirty="0"/>
          </a:p>
        </p:txBody>
      </p:sp>
      <p:sp>
        <p:nvSpPr>
          <p:cNvPr id="102" name="Tekstfelt 101">
            <a:extLst>
              <a:ext uri="{FF2B5EF4-FFF2-40B4-BE49-F238E27FC236}">
                <a16:creationId xmlns:a16="http://schemas.microsoft.com/office/drawing/2014/main" id="{91FBC020-743C-4375-9AC0-69E2A069441E}"/>
              </a:ext>
            </a:extLst>
          </p:cNvPr>
          <p:cNvSpPr txBox="1"/>
          <p:nvPr/>
        </p:nvSpPr>
        <p:spPr>
          <a:xfrm>
            <a:off x="965653" y="7786822"/>
            <a:ext cx="2392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/>
              <a:t>Skriv her</a:t>
            </a:r>
          </a:p>
          <a:p>
            <a:endParaRPr lang="da-DK" sz="1200" dirty="0"/>
          </a:p>
          <a:p>
            <a:endParaRPr lang="da-DK" sz="1200" dirty="0"/>
          </a:p>
          <a:p>
            <a:endParaRPr lang="da-DK" sz="1200" dirty="0"/>
          </a:p>
        </p:txBody>
      </p:sp>
      <p:sp>
        <p:nvSpPr>
          <p:cNvPr id="50" name="Rektangel: foldet hjørne 78">
            <a:extLst>
              <a:ext uri="{FF2B5EF4-FFF2-40B4-BE49-F238E27FC236}">
                <a16:creationId xmlns:a16="http://schemas.microsoft.com/office/drawing/2014/main" id="{BD844383-E460-41A4-A02B-C5A89B7E415B}"/>
              </a:ext>
            </a:extLst>
          </p:cNvPr>
          <p:cNvSpPr/>
          <p:nvPr/>
        </p:nvSpPr>
        <p:spPr>
          <a:xfrm>
            <a:off x="1165121" y="949938"/>
            <a:ext cx="1407786" cy="1256683"/>
          </a:xfrm>
          <a:prstGeom prst="foldedCorner">
            <a:avLst/>
          </a:prstGeom>
          <a:solidFill>
            <a:srgbClr val="F2CB7E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51" name="Rektangel: foldet hjørne 72">
            <a:extLst>
              <a:ext uri="{FF2B5EF4-FFF2-40B4-BE49-F238E27FC236}">
                <a16:creationId xmlns:a16="http://schemas.microsoft.com/office/drawing/2014/main" id="{544BB680-23F7-4A11-A468-23FFF1AB0BF2}"/>
              </a:ext>
            </a:extLst>
          </p:cNvPr>
          <p:cNvSpPr/>
          <p:nvPr/>
        </p:nvSpPr>
        <p:spPr>
          <a:xfrm>
            <a:off x="5329050" y="4823269"/>
            <a:ext cx="1407786" cy="1256683"/>
          </a:xfrm>
          <a:prstGeom prst="foldedCorner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2EDA7-A844-4273-803F-71AE44F1CDF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0890504" y="9944862"/>
            <a:ext cx="3478911" cy="534670"/>
          </a:xfrm>
        </p:spPr>
        <p:txBody>
          <a:bodyPr/>
          <a:lstStyle/>
          <a:p>
            <a:fld id="{B6F15528-21DE-4FAA-801E-634DDDAF4B2B}" type="slidenum">
              <a:rPr lang="da-DK" smtClean="0"/>
              <a:t>7</a:t>
            </a:fld>
            <a:endParaRPr lang="da-DK"/>
          </a:p>
        </p:txBody>
      </p:sp>
      <p:sp>
        <p:nvSpPr>
          <p:cNvPr id="53" name="Rektangel: foldet hjørne 84">
            <a:extLst>
              <a:ext uri="{FF2B5EF4-FFF2-40B4-BE49-F238E27FC236}">
                <a16:creationId xmlns:a16="http://schemas.microsoft.com/office/drawing/2014/main" id="{4A66BCB9-0CB8-4C93-B2C2-275A1530BB0C}"/>
              </a:ext>
            </a:extLst>
          </p:cNvPr>
          <p:cNvSpPr/>
          <p:nvPr/>
        </p:nvSpPr>
        <p:spPr>
          <a:xfrm>
            <a:off x="11690039" y="2415257"/>
            <a:ext cx="1189456" cy="1061787"/>
          </a:xfrm>
          <a:prstGeom prst="foldedCorner">
            <a:avLst/>
          </a:prstGeom>
          <a:solidFill>
            <a:srgbClr val="D07C7A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54" name="Rektangel: foldet hjørne 76">
            <a:extLst>
              <a:ext uri="{FF2B5EF4-FFF2-40B4-BE49-F238E27FC236}">
                <a16:creationId xmlns:a16="http://schemas.microsoft.com/office/drawing/2014/main" id="{3734B495-AE42-4B4C-9ACA-BFDD5F2CC07E}"/>
              </a:ext>
            </a:extLst>
          </p:cNvPr>
          <p:cNvSpPr/>
          <p:nvPr/>
        </p:nvSpPr>
        <p:spPr>
          <a:xfrm>
            <a:off x="8317386" y="3142002"/>
            <a:ext cx="1407786" cy="1256683"/>
          </a:xfrm>
          <a:prstGeom prst="foldedCorner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77A728CA-CA3C-4549-9C10-E9EDC9FE2990}"/>
              </a:ext>
            </a:extLst>
          </p:cNvPr>
          <p:cNvSpPr txBox="1"/>
          <p:nvPr/>
        </p:nvSpPr>
        <p:spPr>
          <a:xfrm>
            <a:off x="5586180" y="-47637"/>
            <a:ext cx="289786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500" b="1" dirty="0"/>
              <a:t>5. Udviklingskort</a:t>
            </a:r>
          </a:p>
        </p:txBody>
      </p:sp>
      <p:sp>
        <p:nvSpPr>
          <p:cNvPr id="47" name="Rektangel: foldet hjørne 78">
            <a:extLst>
              <a:ext uri="{FF2B5EF4-FFF2-40B4-BE49-F238E27FC236}">
                <a16:creationId xmlns:a16="http://schemas.microsoft.com/office/drawing/2014/main" id="{9A82C18C-DDB9-44A3-91EC-9082D064A743}"/>
              </a:ext>
            </a:extLst>
          </p:cNvPr>
          <p:cNvSpPr/>
          <p:nvPr/>
        </p:nvSpPr>
        <p:spPr>
          <a:xfrm>
            <a:off x="2289930" y="2283263"/>
            <a:ext cx="1407786" cy="1256683"/>
          </a:xfrm>
          <a:prstGeom prst="foldedCorner">
            <a:avLst/>
          </a:prstGeom>
          <a:solidFill>
            <a:srgbClr val="F2CB7E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</a:rPr>
              <a:t>Titel:</a:t>
            </a:r>
          </a:p>
          <a:p>
            <a:r>
              <a:rPr lang="da-DK" sz="1100" dirty="0">
                <a:solidFill>
                  <a:schemeClr val="tx1"/>
                </a:solidFill>
              </a:rPr>
              <a:t>Ansvarlig: </a:t>
            </a:r>
          </a:p>
          <a:p>
            <a:r>
              <a:rPr lang="da-DK" sz="1100" dirty="0">
                <a:solidFill>
                  <a:schemeClr val="tx1"/>
                </a:solidFill>
              </a:rPr>
              <a:t>[Kort beskrivelse]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11626-45EF-4516-92BE-CD528D7E8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6. Aktivitetsplaner</a:t>
            </a:r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10784-BB76-42D6-BB09-4B3648EC8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285" y="3365500"/>
            <a:ext cx="14121765" cy="6096000"/>
          </a:xfrm>
        </p:spPr>
        <p:txBody>
          <a:bodyPr/>
          <a:lstStyle/>
          <a:p>
            <a:pPr defTabSz="712912">
              <a:spcBef>
                <a:spcPct val="0"/>
              </a:spcBef>
            </a:pPr>
            <a:r>
              <a:rPr lang="da-DK" altLang="da-DK" sz="2800" dirty="0">
                <a:solidFill>
                  <a:prstClr val="black"/>
                </a:solidFill>
              </a:rPr>
              <a:t>Herunder indsættes en oversigt over de udviklingsaktiviteter (fra Udviklingskortet), som I </a:t>
            </a:r>
            <a:r>
              <a:rPr lang="da-DK" altLang="da-DK" sz="2800" i="1" dirty="0">
                <a:solidFill>
                  <a:prstClr val="black"/>
                </a:solidFill>
              </a:rPr>
              <a:t>særligt</a:t>
            </a:r>
            <a:r>
              <a:rPr lang="da-DK" altLang="da-DK" sz="2800" dirty="0">
                <a:solidFill>
                  <a:prstClr val="black"/>
                </a:solidFill>
              </a:rPr>
              <a:t> vil fokusere på for at nå virksomhedens vision. Det vil typisk være de aktiviteter, som I har modtaget rådgivning om fra private rådgivere i SMV:PRO-forløbet.</a:t>
            </a:r>
          </a:p>
          <a:p>
            <a:pPr defTabSz="712912">
              <a:spcBef>
                <a:spcPct val="0"/>
              </a:spcBef>
              <a:buNone/>
            </a:pPr>
            <a:endParaRPr lang="da-DK" altLang="da-DK" sz="2800" dirty="0">
              <a:solidFill>
                <a:prstClr val="black"/>
              </a:solidFill>
            </a:endParaRPr>
          </a:p>
          <a:p>
            <a:pPr defTabSz="712912">
              <a:spcBef>
                <a:spcPct val="0"/>
              </a:spcBef>
            </a:pPr>
            <a:r>
              <a:rPr lang="da-DK" altLang="da-DK" sz="2800" dirty="0">
                <a:solidFill>
                  <a:prstClr val="black"/>
                </a:solidFill>
              </a:rPr>
              <a:t>Skriv titlen på de udvalgte aktiviteter og list dem i tidsmæssig/kronologisk rækkefølge.</a:t>
            </a:r>
          </a:p>
          <a:p>
            <a:pPr defTabSz="712912">
              <a:spcBef>
                <a:spcPct val="0"/>
              </a:spcBef>
              <a:buNone/>
            </a:pPr>
            <a:endParaRPr lang="da-DK" altLang="da-DK" sz="2800" dirty="0">
              <a:solidFill>
                <a:prstClr val="black"/>
              </a:solidFill>
            </a:endParaRPr>
          </a:p>
          <a:p>
            <a:pPr defTabSz="712912">
              <a:spcBef>
                <a:spcPct val="0"/>
              </a:spcBef>
              <a:buFont typeface="+mj-lt"/>
              <a:buAutoNum type="arabicPeriod"/>
            </a:pPr>
            <a:r>
              <a:rPr lang="da-DK" altLang="da-DK" sz="2800" dirty="0">
                <a:solidFill>
                  <a:prstClr val="black"/>
                </a:solidFill>
                <a:hlinkClick r:id="rId2" action="ppaction://hlinksldjump"/>
              </a:rPr>
              <a:t>Aktivitetsplan – Titel</a:t>
            </a:r>
            <a:r>
              <a:rPr lang="da-DK" altLang="da-DK" sz="2800" dirty="0">
                <a:solidFill>
                  <a:prstClr val="black"/>
                </a:solidFill>
              </a:rPr>
              <a:t>:</a:t>
            </a:r>
          </a:p>
          <a:p>
            <a:pPr defTabSz="712912">
              <a:spcBef>
                <a:spcPct val="0"/>
              </a:spcBef>
              <a:buFont typeface="+mj-lt"/>
              <a:buAutoNum type="arabicPeriod"/>
            </a:pPr>
            <a:r>
              <a:rPr lang="da-DK" altLang="da-DK" sz="2800" dirty="0">
                <a:solidFill>
                  <a:prstClr val="black"/>
                </a:solidFill>
                <a:hlinkClick r:id="rId3" action="ppaction://hlinksldjump"/>
              </a:rPr>
              <a:t>Aktivitetsplan – Titel</a:t>
            </a:r>
            <a:r>
              <a:rPr lang="da-DK" altLang="da-DK" sz="2800" dirty="0">
                <a:solidFill>
                  <a:prstClr val="black"/>
                </a:solidFill>
              </a:rPr>
              <a:t>:</a:t>
            </a:r>
          </a:p>
          <a:p>
            <a:pPr defTabSz="712912">
              <a:spcBef>
                <a:spcPct val="0"/>
              </a:spcBef>
              <a:buFont typeface="+mj-lt"/>
              <a:buAutoNum type="arabicPeriod"/>
            </a:pPr>
            <a:r>
              <a:rPr lang="da-DK" altLang="da-DK" sz="2800" dirty="0">
                <a:solidFill>
                  <a:prstClr val="black"/>
                </a:solidFill>
                <a:hlinkClick r:id="rId3" action="ppaction://hlinksldjump"/>
              </a:rPr>
              <a:t>Aktivitetsplan – Titel</a:t>
            </a:r>
            <a:r>
              <a:rPr lang="da-DK" altLang="da-DK" sz="2800" dirty="0">
                <a:solidFill>
                  <a:prstClr val="black"/>
                </a:solidFill>
              </a:rPr>
              <a:t>:</a:t>
            </a:r>
          </a:p>
          <a:p>
            <a:pPr defTabSz="712912">
              <a:spcBef>
                <a:spcPct val="0"/>
              </a:spcBef>
              <a:buFont typeface="+mj-lt"/>
              <a:buAutoNum type="arabicPeriod"/>
            </a:pPr>
            <a:r>
              <a:rPr lang="da-DK" altLang="da-DK" sz="2800" dirty="0">
                <a:solidFill>
                  <a:prstClr val="black"/>
                </a:solidFill>
                <a:hlinkClick r:id="rId3" action="ppaction://hlinksldjump"/>
              </a:rPr>
              <a:t>Aktivitetsplan – Titel</a:t>
            </a:r>
            <a:r>
              <a:rPr lang="da-DK" altLang="da-DK" sz="2800" dirty="0">
                <a:solidFill>
                  <a:prstClr val="black"/>
                </a:solidFill>
              </a:rPr>
              <a:t>:</a:t>
            </a:r>
          </a:p>
          <a:p>
            <a:pPr defTabSz="712912">
              <a:spcBef>
                <a:spcPct val="0"/>
              </a:spcBef>
              <a:buFont typeface="+mj-lt"/>
              <a:buAutoNum type="arabicPeriod"/>
            </a:pPr>
            <a:r>
              <a:rPr lang="da-DK" altLang="da-DK" sz="2800" dirty="0">
                <a:solidFill>
                  <a:prstClr val="black"/>
                </a:solidFill>
                <a:hlinkClick r:id="rId3" action="ppaction://hlinksldjump"/>
              </a:rPr>
              <a:t>Aktivitetsplan – Titel</a:t>
            </a:r>
            <a:r>
              <a:rPr lang="da-DK" altLang="da-DK" sz="2800" dirty="0">
                <a:solidFill>
                  <a:prstClr val="black"/>
                </a:solidFill>
              </a:rPr>
              <a:t>:</a:t>
            </a:r>
            <a:endParaRPr lang="da-DK" altLang="da-DK" sz="3200" dirty="0">
              <a:solidFill>
                <a:prstClr val="black"/>
              </a:solidFill>
            </a:endParaRPr>
          </a:p>
          <a:p>
            <a:pPr defTabSz="712912">
              <a:spcBef>
                <a:spcPct val="0"/>
              </a:spcBef>
              <a:buFont typeface="+mj-lt"/>
              <a:buAutoNum type="arabicPeriod"/>
            </a:pPr>
            <a:endParaRPr lang="da-DK" altLang="da-DK" sz="3200" dirty="0">
              <a:solidFill>
                <a:prstClr val="black"/>
              </a:solidFill>
            </a:endParaRPr>
          </a:p>
          <a:p>
            <a:pPr marL="0" indent="0" defTabSz="712912">
              <a:spcBef>
                <a:spcPct val="0"/>
              </a:spcBef>
              <a:buNone/>
            </a:pPr>
            <a:r>
              <a:rPr lang="da-DK" altLang="da-DK" sz="2800" b="1" dirty="0">
                <a:solidFill>
                  <a:prstClr val="black"/>
                </a:solidFill>
                <a:sym typeface="Wingdings" panose="05000000000000000000" pitchFamily="2" charset="2"/>
              </a:rPr>
              <a:t> </a:t>
            </a:r>
            <a:r>
              <a:rPr lang="da-DK" altLang="da-DK" sz="2800" b="1" u="sng" dirty="0">
                <a:solidFill>
                  <a:prstClr val="black"/>
                </a:solidFill>
              </a:rPr>
              <a:t>Hver aktivitetsplan skal uddybes på de følgende sider… </a:t>
            </a:r>
          </a:p>
          <a:p>
            <a:pPr marL="0" indent="0" defTabSz="712912">
              <a:spcBef>
                <a:spcPct val="0"/>
              </a:spcBef>
              <a:buNone/>
            </a:pPr>
            <a:endParaRPr lang="da-DK" altLang="da-DK" sz="28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758F60-874A-4059-9715-CB80EB9C5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05B276-5E4D-4D65-B5B7-18C21BB6946D}" type="slidenum">
              <a:rPr lang="da-DK" altLang="da-DK" smtClean="0"/>
              <a:pPr>
                <a:defRPr/>
              </a:pPr>
              <a:t>8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115800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4B264C-7EF2-4ED8-8942-35BE59705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4800" dirty="0"/>
              <a:t>1. Aktivitetsplan – Titel:</a:t>
            </a:r>
            <a:endParaRPr lang="en-GB" sz="48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F01B6C6-ECD7-4EB9-B283-F2D2C6D045F5}"/>
              </a:ext>
            </a:extLst>
          </p:cNvPr>
          <p:cNvGrpSpPr/>
          <p:nvPr/>
        </p:nvGrpSpPr>
        <p:grpSpPr>
          <a:xfrm>
            <a:off x="273920" y="1574446"/>
            <a:ext cx="14641065" cy="8285410"/>
            <a:chOff x="273920" y="1543938"/>
            <a:chExt cx="14641065" cy="8581176"/>
          </a:xfrm>
        </p:grpSpPr>
        <p:sp>
          <p:nvSpPr>
            <p:cNvPr id="25" name="Rektangel 31">
              <a:extLst>
                <a:ext uri="{FF2B5EF4-FFF2-40B4-BE49-F238E27FC236}">
                  <a16:creationId xmlns:a16="http://schemas.microsoft.com/office/drawing/2014/main" id="{05A1637E-463D-411D-97A1-25A2804055C2}"/>
                </a:ext>
              </a:extLst>
            </p:cNvPr>
            <p:cNvSpPr/>
            <p:nvPr/>
          </p:nvSpPr>
          <p:spPr>
            <a:xfrm>
              <a:off x="7697896" y="3430529"/>
              <a:ext cx="7216379" cy="297157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da-DK" sz="1600" b="1" dirty="0"/>
                <a:t>Tidsplan og Milepæle:</a:t>
              </a:r>
            </a:p>
            <a:p>
              <a:endParaRPr lang="da-DK" sz="1489" b="1" dirty="0"/>
            </a:p>
            <a:p>
              <a:r>
                <a:rPr lang="da-DK" sz="1489" b="1" i="1" dirty="0"/>
                <a:t>Forventet startdato:</a:t>
              </a:r>
              <a:endParaRPr lang="da-DK" sz="1489" dirty="0"/>
            </a:p>
            <a:p>
              <a:r>
                <a:rPr lang="da-DK" sz="1489" b="1" i="1" dirty="0"/>
                <a:t>Forventet slutdato:</a:t>
              </a:r>
              <a:r>
                <a:rPr lang="da-DK" sz="1489" dirty="0"/>
                <a:t>  </a:t>
              </a:r>
              <a:endParaRPr lang="da-DK" sz="1489" b="1" i="1" dirty="0"/>
            </a:p>
            <a:p>
              <a:pPr algn="ctr"/>
              <a:endParaRPr lang="da-DK" sz="1489" b="1" i="1" dirty="0"/>
            </a:p>
            <a:p>
              <a:r>
                <a:rPr lang="da-DK" sz="1489" dirty="0"/>
                <a:t>Beskriv vigtige milepæle - fx hvilke underaktiviteter skal færdiggøres hvornår?</a:t>
              </a:r>
            </a:p>
          </p:txBody>
        </p:sp>
        <p:grpSp>
          <p:nvGrpSpPr>
            <p:cNvPr id="9" name="Gruppe 9">
              <a:extLst>
                <a:ext uri="{FF2B5EF4-FFF2-40B4-BE49-F238E27FC236}">
                  <a16:creationId xmlns:a16="http://schemas.microsoft.com/office/drawing/2014/main" id="{B6DCEF28-3FE9-4AB2-B4CB-5EA5D1B73B3D}"/>
                </a:ext>
              </a:extLst>
            </p:cNvPr>
            <p:cNvGrpSpPr/>
            <p:nvPr/>
          </p:nvGrpSpPr>
          <p:grpSpPr>
            <a:xfrm>
              <a:off x="273920" y="3343944"/>
              <a:ext cx="7216382" cy="6762515"/>
              <a:chOff x="174166" y="2712236"/>
              <a:chExt cx="5159833" cy="5774799"/>
            </a:xfrm>
          </p:grpSpPr>
          <p:sp>
            <p:nvSpPr>
              <p:cNvPr id="10" name="Rektangel 12">
                <a:extLst>
                  <a:ext uri="{FF2B5EF4-FFF2-40B4-BE49-F238E27FC236}">
                    <a16:creationId xmlns:a16="http://schemas.microsoft.com/office/drawing/2014/main" id="{2BE98E03-5493-49FE-B7D7-595C1B7DC3B3}"/>
                  </a:ext>
                </a:extLst>
              </p:cNvPr>
              <p:cNvSpPr/>
              <p:nvPr/>
            </p:nvSpPr>
            <p:spPr>
              <a:xfrm>
                <a:off x="174166" y="6155839"/>
                <a:ext cx="5159833" cy="2331196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r>
                  <a:rPr lang="da-DK" sz="1600" b="1" dirty="0"/>
                  <a:t>Formål og forventede resultater:</a:t>
                </a:r>
              </a:p>
              <a:p>
                <a:endParaRPr lang="da-DK" sz="1489" i="1" dirty="0"/>
              </a:p>
              <a:p>
                <a:r>
                  <a:rPr lang="da-DK" sz="1489" i="1" dirty="0"/>
                  <a:t>Beskriv formålet med aktiviteten.</a:t>
                </a:r>
              </a:p>
              <a:p>
                <a:endParaRPr lang="da-DK" sz="1489" i="1" dirty="0"/>
              </a:p>
              <a:p>
                <a:r>
                  <a:rPr lang="da-DK" sz="1489" i="1" dirty="0"/>
                  <a:t>Hvilke </a:t>
                </a:r>
                <a:r>
                  <a:rPr lang="da-DK" sz="1489" i="1" u="sng" dirty="0"/>
                  <a:t>konkrete</a:t>
                </a:r>
                <a:r>
                  <a:rPr lang="da-DK" sz="1489" i="1" dirty="0"/>
                  <a:t> resultater vil aktiviteten skabe – fx meromsætning, nye kunder, effektiviseringer i virksomheden, flere ansatte mv.</a:t>
                </a:r>
              </a:p>
              <a:p>
                <a:r>
                  <a:rPr lang="da-DK" sz="1489" i="1" dirty="0"/>
                  <a:t>– og hvordan er disse resultater med til at sikre, at I når virksomhedens vision?</a:t>
                </a:r>
              </a:p>
            </p:txBody>
          </p:sp>
          <p:sp>
            <p:nvSpPr>
              <p:cNvPr id="11" name="Tekstfelt 23">
                <a:extLst>
                  <a:ext uri="{FF2B5EF4-FFF2-40B4-BE49-F238E27FC236}">
                    <a16:creationId xmlns:a16="http://schemas.microsoft.com/office/drawing/2014/main" id="{DD467B1C-1866-42DA-AF57-BE069DDEE0D8}"/>
                  </a:ext>
                </a:extLst>
              </p:cNvPr>
              <p:cNvSpPr txBox="1"/>
              <p:nvPr/>
            </p:nvSpPr>
            <p:spPr>
              <a:xfrm>
                <a:off x="174166" y="2712236"/>
                <a:ext cx="4251960" cy="3180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da-DK" sz="1737" b="1" dirty="0"/>
              </a:p>
            </p:txBody>
          </p:sp>
        </p:grpSp>
        <p:sp>
          <p:nvSpPr>
            <p:cNvPr id="13" name="Rektangel 13">
              <a:extLst>
                <a:ext uri="{FF2B5EF4-FFF2-40B4-BE49-F238E27FC236}">
                  <a16:creationId xmlns:a16="http://schemas.microsoft.com/office/drawing/2014/main" id="{7FA53BFA-FEC6-43EF-9C83-0A9CD4A8EF77}"/>
                </a:ext>
              </a:extLst>
            </p:cNvPr>
            <p:cNvSpPr/>
            <p:nvPr/>
          </p:nvSpPr>
          <p:spPr>
            <a:xfrm>
              <a:off x="273920" y="1543938"/>
              <a:ext cx="7216382" cy="559583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da-DK" sz="1600" b="1" dirty="0"/>
                <a:t>Beskrivelse af udviklingsaktiviteten:</a:t>
              </a:r>
            </a:p>
            <a:p>
              <a:endParaRPr lang="da-DK" sz="1489" i="1" dirty="0"/>
            </a:p>
            <a:p>
              <a:r>
                <a:rPr lang="da-DK" sz="1489" i="1" dirty="0"/>
                <a:t>I dette felt uddybes aktiviteten. </a:t>
              </a:r>
            </a:p>
            <a:p>
              <a:r>
                <a:rPr lang="da-DK" sz="1489" i="1" dirty="0"/>
                <a:t>- Hvad omhandler aktiviteten, og hvad skal helt </a:t>
              </a:r>
              <a:r>
                <a:rPr lang="da-DK" sz="1489" i="1" u="sng" dirty="0"/>
                <a:t>konkret</a:t>
              </a:r>
              <a:r>
                <a:rPr lang="da-DK" sz="1489" i="1" dirty="0"/>
                <a:t> gennemføres? </a:t>
              </a:r>
            </a:p>
            <a:p>
              <a:r>
                <a:rPr lang="da-DK" sz="1489" i="1" dirty="0"/>
                <a:t>- Uddyb med underaktiviteter/så mange detaljer som muligt. </a:t>
              </a:r>
            </a:p>
            <a:p>
              <a:endParaRPr lang="da-DK" sz="1489" i="1" dirty="0"/>
            </a:p>
            <a:p>
              <a:r>
                <a:rPr lang="da-DK" sz="1489" i="1" dirty="0"/>
                <a:t>Hvis der er benyttet en </a:t>
              </a:r>
              <a:r>
                <a:rPr lang="da-DK" sz="1489" i="1" u="sng" dirty="0"/>
                <a:t>privat rådgiver</a:t>
              </a:r>
              <a:r>
                <a:rPr lang="da-DK" sz="1489" i="1" dirty="0"/>
                <a:t> til denne aktivitet, så beskriv </a:t>
              </a:r>
              <a:r>
                <a:rPr lang="da-DK" sz="1489" i="1" u="sng" dirty="0"/>
                <a:t>hvordan</a:t>
              </a:r>
              <a:r>
                <a:rPr lang="da-DK" sz="1489" i="1" dirty="0"/>
                <a:t> denne har bidraget til aktiviteten.</a:t>
              </a:r>
            </a:p>
            <a:p>
              <a:endParaRPr lang="da-DK" sz="1489" i="1" dirty="0"/>
            </a:p>
          </p:txBody>
        </p:sp>
        <p:grpSp>
          <p:nvGrpSpPr>
            <p:cNvPr id="15" name="Gruppe 2">
              <a:extLst>
                <a:ext uri="{FF2B5EF4-FFF2-40B4-BE49-F238E27FC236}">
                  <a16:creationId xmlns:a16="http://schemas.microsoft.com/office/drawing/2014/main" id="{A5E1B847-110C-401A-82DE-C0C6A4747FE6}"/>
                </a:ext>
              </a:extLst>
            </p:cNvPr>
            <p:cNvGrpSpPr/>
            <p:nvPr/>
          </p:nvGrpSpPr>
          <p:grpSpPr>
            <a:xfrm>
              <a:off x="7698602" y="4430481"/>
              <a:ext cx="7216383" cy="3733140"/>
              <a:chOff x="5475514" y="498413"/>
              <a:chExt cx="6357258" cy="3573647"/>
            </a:xfrm>
          </p:grpSpPr>
          <p:sp>
            <p:nvSpPr>
              <p:cNvPr id="16" name="Rektangel 14">
                <a:extLst>
                  <a:ext uri="{FF2B5EF4-FFF2-40B4-BE49-F238E27FC236}">
                    <a16:creationId xmlns:a16="http://schemas.microsoft.com/office/drawing/2014/main" id="{FE318EE6-C78B-46E0-874C-BBEF3FA41A4E}"/>
                  </a:ext>
                </a:extLst>
              </p:cNvPr>
              <p:cNvSpPr/>
              <p:nvPr/>
            </p:nvSpPr>
            <p:spPr>
              <a:xfrm>
                <a:off x="5475515" y="2563119"/>
                <a:ext cx="6357257" cy="15089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r>
                  <a:rPr lang="da-DK" sz="1600" b="1" dirty="0"/>
                  <a:t>Investeringer/ressourceforbrug: </a:t>
                </a:r>
              </a:p>
              <a:p>
                <a:endParaRPr lang="da-DK" sz="1489" i="1" dirty="0"/>
              </a:p>
              <a:p>
                <a:r>
                  <a:rPr lang="da-DK" sz="1489" i="1" dirty="0"/>
                  <a:t>Angiv forventede;</a:t>
                </a:r>
              </a:p>
              <a:p>
                <a:pPr marL="285750" indent="-285750">
                  <a:buFontTx/>
                  <a:buChar char="-"/>
                </a:pPr>
                <a:r>
                  <a:rPr lang="da-DK" sz="1489" i="1" dirty="0"/>
                  <a:t>Investeringer i kr.:  </a:t>
                </a:r>
              </a:p>
              <a:p>
                <a:pPr marL="285750" indent="-285750">
                  <a:buFontTx/>
                  <a:buChar char="-"/>
                </a:pPr>
                <a:r>
                  <a:rPr lang="da-DK" sz="1489" i="1" dirty="0"/>
                  <a:t>Arbejdstimer/lønudgifter i kr.:  </a:t>
                </a:r>
              </a:p>
            </p:txBody>
          </p:sp>
          <p:sp>
            <p:nvSpPr>
              <p:cNvPr id="17" name="Tekstfelt 25">
                <a:extLst>
                  <a:ext uri="{FF2B5EF4-FFF2-40B4-BE49-F238E27FC236}">
                    <a16:creationId xmlns:a16="http://schemas.microsoft.com/office/drawing/2014/main" id="{1DDF2565-9B16-4AAD-93E9-ED9545521760}"/>
                  </a:ext>
                </a:extLst>
              </p:cNvPr>
              <p:cNvSpPr txBox="1"/>
              <p:nvPr/>
            </p:nvSpPr>
            <p:spPr>
              <a:xfrm>
                <a:off x="5475514" y="498413"/>
                <a:ext cx="4251960" cy="356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da-DK" sz="1737" b="1" dirty="0"/>
              </a:p>
            </p:txBody>
          </p:sp>
        </p:grpSp>
        <p:sp>
          <p:nvSpPr>
            <p:cNvPr id="19" name="Rektangel 15">
              <a:extLst>
                <a:ext uri="{FF2B5EF4-FFF2-40B4-BE49-F238E27FC236}">
                  <a16:creationId xmlns:a16="http://schemas.microsoft.com/office/drawing/2014/main" id="{9B406E68-431A-42F6-BC02-C19996F7F741}"/>
                </a:ext>
              </a:extLst>
            </p:cNvPr>
            <p:cNvSpPr/>
            <p:nvPr/>
          </p:nvSpPr>
          <p:spPr>
            <a:xfrm>
              <a:off x="7697896" y="1543938"/>
              <a:ext cx="7216374" cy="167129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da-DK" sz="1600" b="1" dirty="0"/>
                <a:t>Ansvar:</a:t>
              </a:r>
              <a:endParaRPr lang="da-DK" sz="1489" i="1" dirty="0"/>
            </a:p>
            <a:p>
              <a:endParaRPr lang="da-DK" sz="1489" i="1" dirty="0"/>
            </a:p>
            <a:p>
              <a:r>
                <a:rPr lang="da-DK" sz="1489" i="1" dirty="0"/>
                <a:t>Hvem er ansvarlig for aktiviteten (primær og sekundær), og hvem gør hvad?</a:t>
              </a:r>
            </a:p>
          </p:txBody>
        </p:sp>
        <p:sp>
          <p:nvSpPr>
            <p:cNvPr id="31" name="Rektangel 46">
              <a:extLst>
                <a:ext uri="{FF2B5EF4-FFF2-40B4-BE49-F238E27FC236}">
                  <a16:creationId xmlns:a16="http://schemas.microsoft.com/office/drawing/2014/main" id="{885118D3-7C14-4045-81D8-4349F200D625}"/>
                </a:ext>
              </a:extLst>
            </p:cNvPr>
            <p:cNvSpPr/>
            <p:nvPr/>
          </p:nvSpPr>
          <p:spPr>
            <a:xfrm>
              <a:off x="7698602" y="8348848"/>
              <a:ext cx="4436248" cy="1776266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da-DK" sz="1600" b="1" dirty="0"/>
                <a:t>Andet:</a:t>
              </a:r>
            </a:p>
            <a:p>
              <a:endParaRPr lang="da-DK" sz="1489" i="1" dirty="0"/>
            </a:p>
            <a:p>
              <a:r>
                <a:rPr lang="da-DK" sz="1489" i="1" dirty="0"/>
                <a:t>Øvrige bemærkninger/tiltag/huskepunkter?</a:t>
              </a:r>
            </a:p>
          </p:txBody>
        </p:sp>
        <p:sp>
          <p:nvSpPr>
            <p:cNvPr id="33" name="Rectangle 7">
              <a:extLst>
                <a:ext uri="{FF2B5EF4-FFF2-40B4-BE49-F238E27FC236}">
                  <a16:creationId xmlns:a16="http://schemas.microsoft.com/office/drawing/2014/main" id="{BD4EBE9C-E2F0-49A5-A73B-77215FC588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2150" y="7711670"/>
              <a:ext cx="229166" cy="458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113443" tIns="56721" rIns="113443" bIns="56721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da-DK" sz="2233"/>
            </a:p>
          </p:txBody>
        </p:sp>
        <p:grpSp>
          <p:nvGrpSpPr>
            <p:cNvPr id="34" name="Gruppe 18">
              <a:extLst>
                <a:ext uri="{FF2B5EF4-FFF2-40B4-BE49-F238E27FC236}">
                  <a16:creationId xmlns:a16="http://schemas.microsoft.com/office/drawing/2014/main" id="{A942656A-D375-4662-9DB3-7680DAC5B09C}"/>
                </a:ext>
              </a:extLst>
            </p:cNvPr>
            <p:cNvGrpSpPr/>
            <p:nvPr/>
          </p:nvGrpSpPr>
          <p:grpSpPr>
            <a:xfrm>
              <a:off x="12307760" y="8348848"/>
              <a:ext cx="2511813" cy="1757610"/>
              <a:chOff x="12307760" y="8348848"/>
              <a:chExt cx="2511813" cy="1757610"/>
            </a:xfrm>
          </p:grpSpPr>
          <mc:AlternateContent xmlns:mc="http://schemas.openxmlformats.org/markup-compatibility/2006" xmlns:pslz="http://schemas.microsoft.com/office/powerpoint/2016/slidezoom">
            <mc:Choice Requires="pslz">
              <p:graphicFrame>
                <p:nvGraphicFramePr>
                  <p:cNvPr id="35" name="Slidezoom 16">
                    <a:extLst>
                      <a:ext uri="{FF2B5EF4-FFF2-40B4-BE49-F238E27FC236}">
                        <a16:creationId xmlns:a16="http://schemas.microsoft.com/office/drawing/2014/main" id="{E0E6C88A-4302-4A49-B4C9-E8AA7504FF3D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12307760" y="8348848"/>
                  <a:ext cx="2486121" cy="1757610"/>
                </p:xfrm>
                <a:graphic>
                  <a:graphicData uri="http://schemas.microsoft.com/office/powerpoint/2016/slidezoom">
                    <pslz:sldZm>
                      <pslz:sldZmObj sldId="256" cId="0">
                        <pslz:zmPr id="{3B9E07E7-3E27-4EF0-8AB6-65AAB515E771}" returnToParent="0" transitionDur="1000">
                          <p166:blipFill xmlns:p166="http://schemas.microsoft.com/office/powerpoint/2016/6/main">
                            <a:blip r:embed="rId3"/>
                            <a:stretch>
                              <a:fillRect/>
                            </a:stretch>
                          </p166:blipFill>
                          <p166:spPr xmlns:p166="http://schemas.microsoft.com/office/powerpoint/2016/6/main">
                            <a:xfrm>
                              <a:off x="0" y="0"/>
                              <a:ext cx="2486121" cy="1697031"/>
                            </a:xfrm>
                            <a:prstGeom prst="rect">
                              <a:avLst/>
                            </a:prstGeom>
                            <a:ln w="3175">
                              <a:solidFill>
                                <a:prstClr val="ltGray"/>
                              </a:solidFill>
                            </a:ln>
                          </p166:spPr>
                        </pslz:zmPr>
                      </pslz:sldZmObj>
                    </pslz:sldZm>
                  </a:graphicData>
                </a:graphic>
              </p:graphicFrame>
            </mc:Choice>
            <mc:Fallback xmlns="">
              <p:pic>
                <p:nvPicPr>
                  <p:cNvPr id="17" name="Slidezoom 16">
                    <a:hlinkClick r:id="rId9" action="ppaction://hlinksldjump"/>
                    <a:extLst>
                      <a:ext uri="{FF2B5EF4-FFF2-40B4-BE49-F238E27FC236}">
                        <a16:creationId xmlns:a16="http://schemas.microsoft.com/office/drawing/2014/main" id="{B53F8EB8-F934-4138-A929-5406F0C60DEC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/>
                  </p:cNvPicPr>
                  <p:nvPr/>
                </p:nvPicPr>
                <p:blipFill>
                  <a:blip r:embed="rId10"/>
                  <a:stretch>
                    <a:fillRect/>
                  </a:stretch>
                </p:blipFill>
                <p:spPr>
                  <a:xfrm>
                    <a:off x="12307760" y="8348848"/>
                    <a:ext cx="2486121" cy="1757610"/>
                  </a:xfrm>
                  <a:prstGeom prst="rect">
                    <a:avLst/>
                  </a:prstGeom>
                  <a:ln w="3175">
                    <a:solidFill>
                      <a:prstClr val="ltGray"/>
                    </a:solidFill>
                  </a:ln>
                </p:spPr>
              </p:pic>
            </mc:Fallback>
          </mc:AlternateContent>
          <p:sp>
            <p:nvSpPr>
              <p:cNvPr id="36" name="Rektangel 17">
                <a:hlinkClick r:id="rId9" action="ppaction://hlinksldjump" tooltip="Transformationskortet"/>
                <a:extLst>
                  <a:ext uri="{FF2B5EF4-FFF2-40B4-BE49-F238E27FC236}">
                    <a16:creationId xmlns:a16="http://schemas.microsoft.com/office/drawing/2014/main" id="{6B3C4D10-67BB-4E03-9EB0-B4670CECB325}"/>
                  </a:ext>
                </a:extLst>
              </p:cNvPr>
              <p:cNvSpPr/>
              <p:nvPr/>
            </p:nvSpPr>
            <p:spPr>
              <a:xfrm>
                <a:off x="12307760" y="8348848"/>
                <a:ext cx="2511813" cy="1757610"/>
              </a:xfrm>
              <a:prstGeom prst="rect">
                <a:avLst/>
              </a:prstGeom>
              <a:solidFill>
                <a:schemeClr val="bg1">
                  <a:alpha val="1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a-DK" b="1" dirty="0">
                    <a:solidFill>
                      <a:schemeClr val="tx1"/>
                    </a:solidFill>
                  </a:rPr>
                  <a:t>Tilbage til Udviklingskortet</a:t>
                </a:r>
              </a:p>
            </p:txBody>
          </p:sp>
        </p:grp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0EE240-4497-44DB-BC60-22858117C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D81792-7B77-49C2-8B4A-51E3AFDA1C06}" type="slidenum">
              <a:rPr lang="da-DK" altLang="da-DK" smtClean="0"/>
              <a:pPr>
                <a:defRPr/>
              </a:pPr>
              <a:t>9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4220795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Custom Design">
  <a:themeElements>
    <a:clrScheme name="Blågrø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a5b9ff-ef68-4e08-86c8-07b185fdc818" xsi:nil="true"/>
    <lcf76f155ced4ddcb4097134ff3c332f xmlns="d04400c1-4e83-46cc-8dad-9d1496c76d6b">
      <Terms xmlns="http://schemas.microsoft.com/office/infopath/2007/PartnerControls"/>
    </lcf76f155ced4ddcb4097134ff3c332f>
    <f55b49fafb2244e4992fc3ff4dbfff17 xmlns="d04400c1-4e83-46cc-8dad-9d1496c76d6b">
      <Terms xmlns="http://schemas.microsoft.com/office/infopath/2007/PartnerControls"/>
    </f55b49fafb2244e4992fc3ff4dbfff17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FBE4041C2F54E41B1C562FE5153A0CD" ma:contentTypeVersion="19" ma:contentTypeDescription="Opret et nyt dokument." ma:contentTypeScope="" ma:versionID="b72d78e099d8e62e4869b200e92d3119">
  <xsd:schema xmlns:xsd="http://www.w3.org/2001/XMLSchema" xmlns:xs="http://www.w3.org/2001/XMLSchema" xmlns:p="http://schemas.microsoft.com/office/2006/metadata/properties" xmlns:ns2="d04400c1-4e83-46cc-8dad-9d1496c76d6b" xmlns:ns3="43a5b9ff-ef68-4e08-86c8-07b185fdc818" xmlns:ns4="af9e61db-9924-4805-aa44-6a66d126c708" targetNamespace="http://schemas.microsoft.com/office/2006/metadata/properties" ma:root="true" ma:fieldsID="0c394633d49c79b7181e900ef8d09b67" ns2:_="" ns3:_="" ns4:_="">
    <xsd:import namespace="d04400c1-4e83-46cc-8dad-9d1496c76d6b"/>
    <xsd:import namespace="43a5b9ff-ef68-4e08-86c8-07b185fdc818"/>
    <xsd:import namespace="af9e61db-9924-4805-aa44-6a66d126c708"/>
    <xsd:element name="properties">
      <xsd:complexType>
        <xsd:sequence>
          <xsd:element name="documentManagement">
            <xsd:complexType>
              <xsd:all>
                <xsd:element ref="ns2:f55b49fafb2244e4992fc3ff4dbfff17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4:SharedWithUsers" minOccurs="0"/>
                <xsd:element ref="ns4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400c1-4e83-46cc-8dad-9d1496c76d6b" elementFormDefault="qualified">
    <xsd:import namespace="http://schemas.microsoft.com/office/2006/documentManagement/types"/>
    <xsd:import namespace="http://schemas.microsoft.com/office/infopath/2007/PartnerControls"/>
    <xsd:element name="f55b49fafb2244e4992fc3ff4dbfff17" ma:index="9" nillable="true" ma:taxonomy="true" ma:internalName="f55b49fafb2244e4992fc3ff4dbfff17" ma:taxonomyFieldName="Klassifikation" ma:displayName="Klassifikation" ma:readOnly="false" ma:fieldId="{f55b49fa-fb22-44e4-992f-c3ff4dbfff17}" ma:sspId="5bc8fd69-a729-4468-93ff-8d64956d1ba4" ma:termSetId="a8d3abd6-af99-42aa-bf76-580ef6bb4a8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ledmærker" ma:readOnly="false" ma:fieldId="{5cf76f15-5ced-4ddc-b409-7134ff3c332f}" ma:taxonomyMulti="true" ma:sspId="5bc8fd69-a729-4468-93ff-8d64956d1b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a5b9ff-ef68-4e08-86c8-07b185fdc81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ecb78ee9-5a25-4ea2-ae00-e441e28f64b1}" ma:internalName="TaxCatchAll" ma:showField="CatchAllData" ma:web="af9e61db-9924-4805-aa44-6a66d126c7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9e61db-9924-4805-aa44-6a66d126c70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dholdstype"/>
        <xsd:element ref="dc:title" minOccurs="0" maxOccurs="1" ma:index="3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314830-5682-4591-8A12-0171944D1FDE}">
  <ds:schemaRefs>
    <ds:schemaRef ds:uri="87b3ee59-6aa7-497b-8f03-e50a8d841268"/>
    <ds:schemaRef ds:uri="43a5b9ff-ef68-4e08-86c8-07b185fdc818"/>
    <ds:schemaRef ds:uri="http://purl.org/dc/elements/1.1/"/>
    <ds:schemaRef ds:uri="http://www.w3.org/XML/1998/namespace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a2b3b937-e0da-4c98-9427-ab184516fa84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52BED6F-0CD8-47CD-A810-2D08D5EBBA01}"/>
</file>

<file path=customXml/itemProps3.xml><?xml version="1.0" encoding="utf-8"?>
<ds:datastoreItem xmlns:ds="http://schemas.openxmlformats.org/officeDocument/2006/customXml" ds:itemID="{3FFC7EE6-7D5D-469D-8C53-539122C50E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20717</TotalTime>
  <Words>1759</Words>
  <Application>Microsoft Office PowerPoint</Application>
  <PresentationFormat>Brugerdefineret</PresentationFormat>
  <Paragraphs>325</Paragraphs>
  <Slides>15</Slides>
  <Notes>1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5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15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Wingdings</vt:lpstr>
      <vt:lpstr>Office Theme</vt:lpstr>
      <vt:lpstr>Kontortema</vt:lpstr>
      <vt:lpstr>1_Kontortema</vt:lpstr>
      <vt:lpstr>1_Custom Design</vt:lpstr>
      <vt:lpstr>Custom Design</vt:lpstr>
      <vt:lpstr>Worksheet</vt:lpstr>
      <vt:lpstr>PowerPoint-præsentation</vt:lpstr>
      <vt:lpstr>Indhold</vt:lpstr>
      <vt:lpstr>1. Virksomhedsbeskrivelse og formål</vt:lpstr>
      <vt:lpstr>2. Vision og aktiviteter </vt:lpstr>
      <vt:lpstr>3. Vækstmål og vækstrater</vt:lpstr>
      <vt:lpstr>4. Udviklingskort </vt:lpstr>
      <vt:lpstr>PowerPoint-præsentation</vt:lpstr>
      <vt:lpstr>6. Aktivitetsplaner</vt:lpstr>
      <vt:lpstr>1. Aktivitetsplan – Titel:</vt:lpstr>
      <vt:lpstr>2. Aktivitetsplan – Titel:</vt:lpstr>
      <vt:lpstr>3. Aktivitetsplan – Titel:</vt:lpstr>
      <vt:lpstr>4. Aktivitetsplan – Titel:</vt:lpstr>
      <vt:lpstr>5. Aktivitetsplan – Titel:</vt:lpstr>
      <vt:lpstr>7. Rådgiverkøb</vt:lpstr>
      <vt:lpstr>8. Næste skridt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Kenneth Muldbak</dc:creator>
  <cp:lastModifiedBy>Nathalie Killerup Godthaab</cp:lastModifiedBy>
  <cp:revision>129</cp:revision>
  <cp:lastPrinted>2020-03-10T09:00:54Z</cp:lastPrinted>
  <dcterms:created xsi:type="dcterms:W3CDTF">2018-02-15T21:58:14Z</dcterms:created>
  <dcterms:modified xsi:type="dcterms:W3CDTF">2023-04-21T11:19:19Z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2018-02-15T00:00:00Z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2018-02-15T00:00:00Z</vt:filetime>
  </property>
  <property fmtid="{D5CDD505-2E9C-101B-9397-08002B2CF9AE}" pid="5" name="ContentTypeId">
    <vt:lpwstr>0x0101005BE5AC73AEFDE445870805E52F142B33</vt:lpwstr>
  </property>
  <property fmtid="{D5CDD505-2E9C-101B-9397-08002B2CF9AE}" pid="6" name="Klassifikation">
    <vt:lpwstr/>
  </property>
  <property fmtid="{D5CDD505-2E9C-101B-9397-08002B2CF9AE}" pid="7" name="AuthorIds_UIVersion_2048">
    <vt:lpwstr>32</vt:lpwstr>
  </property>
  <property fmtid="{D5CDD505-2E9C-101B-9397-08002B2CF9AE}" pid="8" name="AuthorIds_UIVersion_2560">
    <vt:lpwstr>32</vt:lpwstr>
  </property>
  <property fmtid="{D5CDD505-2E9C-101B-9397-08002B2CF9AE}" pid="9" name="MediaServiceImageTags">
    <vt:lpwstr/>
  </property>
</Properties>
</file>